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 id="2147484229" r:id="rId2"/>
    <p:sldMasterId id="2147484910" r:id="rId3"/>
  </p:sldMasterIdLst>
  <p:notesMasterIdLst>
    <p:notesMasterId r:id="rId28"/>
  </p:notesMasterIdLst>
  <p:sldIdLst>
    <p:sldId id="257" r:id="rId4"/>
    <p:sldId id="2076137413" r:id="rId5"/>
    <p:sldId id="261" r:id="rId6"/>
    <p:sldId id="2076137400" r:id="rId7"/>
    <p:sldId id="2076137407" r:id="rId8"/>
    <p:sldId id="2076137414" r:id="rId9"/>
    <p:sldId id="2076137399" r:id="rId10"/>
    <p:sldId id="2076137408" r:id="rId11"/>
    <p:sldId id="2076137410" r:id="rId12"/>
    <p:sldId id="2076137409" r:id="rId13"/>
    <p:sldId id="262" r:id="rId14"/>
    <p:sldId id="2076137406" r:id="rId15"/>
    <p:sldId id="2076137405" r:id="rId16"/>
    <p:sldId id="263" r:id="rId17"/>
    <p:sldId id="2076137411" r:id="rId18"/>
    <p:sldId id="259" r:id="rId19"/>
    <p:sldId id="2024" r:id="rId20"/>
    <p:sldId id="2076137415" r:id="rId21"/>
    <p:sldId id="2076137403" r:id="rId22"/>
    <p:sldId id="2076137416" r:id="rId23"/>
    <p:sldId id="2076137417" r:id="rId24"/>
    <p:sldId id="2076137404" r:id="rId25"/>
    <p:sldId id="2076137412" r:id="rId26"/>
    <p:sldId id="207613741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5DE86CA-4BF9-4C1E-970B-B44E48094073}">
          <p14:sldIdLst>
            <p14:sldId id="257"/>
            <p14:sldId id="2076137413"/>
          </p14:sldIdLst>
        </p14:section>
        <p14:section name="Edge IE Mode" id="{F8B1EECF-982D-4CB5-8CF2-B5F349DA67D2}">
          <p14:sldIdLst>
            <p14:sldId id="261"/>
            <p14:sldId id="2076137400"/>
            <p14:sldId id="2076137407"/>
            <p14:sldId id="2076137414"/>
            <p14:sldId id="2076137399"/>
            <p14:sldId id="2076137408"/>
            <p14:sldId id="2076137410"/>
            <p14:sldId id="2076137409"/>
          </p14:sldIdLst>
        </p14:section>
        <p14:section name="Enterprise Site List" id="{E4A50B5B-E558-475D-9B71-165D9590A87B}">
          <p14:sldIdLst>
            <p14:sldId id="262"/>
            <p14:sldId id="2076137406"/>
            <p14:sldId id="2076137405"/>
            <p14:sldId id="263"/>
            <p14:sldId id="2076137411"/>
          </p14:sldIdLst>
        </p14:section>
        <p14:section name="Identify Sites Requiring Internet Explorer" id="{26A5F766-EEA3-4841-8296-6E0A674BCEA0}">
          <p14:sldIdLst>
            <p14:sldId id="259"/>
            <p14:sldId id="2024"/>
            <p14:sldId id="2076137415"/>
            <p14:sldId id="2076137403"/>
            <p14:sldId id="2076137416"/>
            <p14:sldId id="2076137417"/>
            <p14:sldId id="2076137404"/>
            <p14:sldId id="2076137412"/>
          </p14:sldIdLst>
        </p14:section>
        <p14:section name="App Assure" id="{2AF2A450-3EE6-4CC7-A3E1-65EB05DEF488}">
          <p14:sldIdLst>
            <p14:sldId id="20761374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92FE3F-90AE-4DB1-A597-D4520F9A9804}" v="32" dt="2021-01-29T07:14:02.2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463" autoAdjust="0"/>
  </p:normalViewPr>
  <p:slideViewPr>
    <p:cSldViewPr snapToGrid="0">
      <p:cViewPr varScale="1">
        <p:scale>
          <a:sx n="62" d="100"/>
          <a:sy n="62" d="100"/>
        </p:scale>
        <p:origin x="78" y="192"/>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Andreacola" userId="48c04a26-c233-45c9-bfbf-7a70b338f297" providerId="ADAL" clId="{F392FE3F-90AE-4DB1-A597-D4520F9A9804}"/>
    <pc:docChg chg="undo custSel addSld delSld modSld sldOrd delSection modSection">
      <pc:chgData name="Julie Andreacola" userId="48c04a26-c233-45c9-bfbf-7a70b338f297" providerId="ADAL" clId="{F392FE3F-90AE-4DB1-A597-D4520F9A9804}" dt="2021-01-29T16:43:30.801" v="2214" actId="729"/>
      <pc:docMkLst>
        <pc:docMk/>
      </pc:docMkLst>
      <pc:sldChg chg="del">
        <pc:chgData name="Julie Andreacola" userId="48c04a26-c233-45c9-bfbf-7a70b338f297" providerId="ADAL" clId="{F392FE3F-90AE-4DB1-A597-D4520F9A9804}" dt="2021-01-29T15:30:20.989" v="2212" actId="2696"/>
        <pc:sldMkLst>
          <pc:docMk/>
          <pc:sldMk cId="191714609" sldId="258"/>
        </pc:sldMkLst>
      </pc:sldChg>
      <pc:sldChg chg="del">
        <pc:chgData name="Julie Andreacola" userId="48c04a26-c233-45c9-bfbf-7a70b338f297" providerId="ADAL" clId="{F392FE3F-90AE-4DB1-A597-D4520F9A9804}" dt="2021-01-29T07:08:14.075" v="2089" actId="2696"/>
        <pc:sldMkLst>
          <pc:docMk/>
          <pc:sldMk cId="100860848" sldId="260"/>
        </pc:sldMkLst>
      </pc:sldChg>
      <pc:sldChg chg="ord">
        <pc:chgData name="Julie Andreacola" userId="48c04a26-c233-45c9-bfbf-7a70b338f297" providerId="ADAL" clId="{F392FE3F-90AE-4DB1-A597-D4520F9A9804}" dt="2021-01-28T04:06:55.798" v="94"/>
        <pc:sldMkLst>
          <pc:docMk/>
          <pc:sldMk cId="1669661686" sldId="262"/>
        </pc:sldMkLst>
      </pc:sldChg>
      <pc:sldChg chg="addSp delSp modSp mod ord modClrScheme chgLayout">
        <pc:chgData name="Julie Andreacola" userId="48c04a26-c233-45c9-bfbf-7a70b338f297" providerId="ADAL" clId="{F392FE3F-90AE-4DB1-A597-D4520F9A9804}" dt="2021-01-28T04:06:55.798" v="94"/>
        <pc:sldMkLst>
          <pc:docMk/>
          <pc:sldMk cId="1613778606" sldId="263"/>
        </pc:sldMkLst>
        <pc:spChg chg="mod ord">
          <ac:chgData name="Julie Andreacola" userId="48c04a26-c233-45c9-bfbf-7a70b338f297" providerId="ADAL" clId="{F392FE3F-90AE-4DB1-A597-D4520F9A9804}" dt="2021-01-28T03:33:25.309" v="55" actId="20577"/>
          <ac:spMkLst>
            <pc:docMk/>
            <pc:sldMk cId="1613778606" sldId="263"/>
            <ac:spMk id="2" creationId="{86F19B27-2E24-47CA-9148-DF6038D1D504}"/>
          </ac:spMkLst>
        </pc:spChg>
        <pc:spChg chg="del mod ord">
          <ac:chgData name="Julie Andreacola" userId="48c04a26-c233-45c9-bfbf-7a70b338f297" providerId="ADAL" clId="{F392FE3F-90AE-4DB1-A597-D4520F9A9804}" dt="2021-01-28T03:29:24.169" v="33" actId="700"/>
          <ac:spMkLst>
            <pc:docMk/>
            <pc:sldMk cId="1613778606" sldId="263"/>
            <ac:spMk id="3" creationId="{E73781D9-D32B-4620-8FB1-437ED2C2DC45}"/>
          </ac:spMkLst>
        </pc:spChg>
        <pc:spChg chg="add del mod ord">
          <ac:chgData name="Julie Andreacola" userId="48c04a26-c233-45c9-bfbf-7a70b338f297" providerId="ADAL" clId="{F392FE3F-90AE-4DB1-A597-D4520F9A9804}" dt="2021-01-28T03:33:13.749" v="42"/>
          <ac:spMkLst>
            <pc:docMk/>
            <pc:sldMk cId="1613778606" sldId="263"/>
            <ac:spMk id="4" creationId="{C2C5DAD4-4EDD-4E87-A132-EECA85865D8D}"/>
          </ac:spMkLst>
        </pc:spChg>
        <pc:spChg chg="add del mod ord">
          <ac:chgData name="Julie Andreacola" userId="48c04a26-c233-45c9-bfbf-7a70b338f297" providerId="ADAL" clId="{F392FE3F-90AE-4DB1-A597-D4520F9A9804}" dt="2021-01-28T03:30:02.789" v="36" actId="22"/>
          <ac:spMkLst>
            <pc:docMk/>
            <pc:sldMk cId="1613778606" sldId="263"/>
            <ac:spMk id="5" creationId="{D467489F-3361-4490-B3F1-036202469BA2}"/>
          </ac:spMkLst>
        </pc:spChg>
        <pc:picChg chg="add del">
          <ac:chgData name="Julie Andreacola" userId="48c04a26-c233-45c9-bfbf-7a70b338f297" providerId="ADAL" clId="{F392FE3F-90AE-4DB1-A597-D4520F9A9804}" dt="2021-01-28T03:29:58.046" v="35" actId="478"/>
          <ac:picMkLst>
            <pc:docMk/>
            <pc:sldMk cId="1613778606" sldId="263"/>
            <ac:picMk id="7" creationId="{087196BE-FD12-4D15-9336-949CAEA08074}"/>
          </ac:picMkLst>
        </pc:picChg>
        <pc:picChg chg="add mod ord">
          <ac:chgData name="Julie Andreacola" userId="48c04a26-c233-45c9-bfbf-7a70b338f297" providerId="ADAL" clId="{F392FE3F-90AE-4DB1-A597-D4520F9A9804}" dt="2021-01-28T03:32:45.701" v="41" actId="26606"/>
          <ac:picMkLst>
            <pc:docMk/>
            <pc:sldMk cId="1613778606" sldId="263"/>
            <ac:picMk id="9" creationId="{FACEB1D2-EF70-46C5-924A-858460454114}"/>
          </ac:picMkLst>
        </pc:picChg>
        <pc:picChg chg="add del mod ord">
          <ac:chgData name="Julie Andreacola" userId="48c04a26-c233-45c9-bfbf-7a70b338f297" providerId="ADAL" clId="{F392FE3F-90AE-4DB1-A597-D4520F9A9804}" dt="2021-01-28T03:30:22.282" v="38" actId="22"/>
          <ac:picMkLst>
            <pc:docMk/>
            <pc:sldMk cId="1613778606" sldId="263"/>
            <ac:picMk id="11" creationId="{B11DE3A0-E1BD-4C27-A798-0B4E1C6EE59C}"/>
          </ac:picMkLst>
        </pc:picChg>
      </pc:sldChg>
      <pc:sldChg chg="modNotesTx">
        <pc:chgData name="Julie Andreacola" userId="48c04a26-c233-45c9-bfbf-7a70b338f297" providerId="ADAL" clId="{F392FE3F-90AE-4DB1-A597-D4520F9A9804}" dt="2021-01-29T06:24:53.094" v="1666" actId="6549"/>
        <pc:sldMkLst>
          <pc:docMk/>
          <pc:sldMk cId="2066068184" sldId="2024"/>
        </pc:sldMkLst>
      </pc:sldChg>
      <pc:sldChg chg="addSp delSp modSp mod ord modShow">
        <pc:chgData name="Julie Andreacola" userId="48c04a26-c233-45c9-bfbf-7a70b338f297" providerId="ADAL" clId="{F392FE3F-90AE-4DB1-A597-D4520F9A9804}" dt="2021-01-29T07:10:59.580" v="2101" actId="729"/>
        <pc:sldMkLst>
          <pc:docMk/>
          <pc:sldMk cId="1039014203" sldId="2076137399"/>
        </pc:sldMkLst>
        <pc:spChg chg="mod">
          <ac:chgData name="Julie Andreacola" userId="48c04a26-c233-45c9-bfbf-7a70b338f297" providerId="ADAL" clId="{F392FE3F-90AE-4DB1-A597-D4520F9A9804}" dt="2021-01-28T05:12:44.197" v="509" actId="14100"/>
          <ac:spMkLst>
            <pc:docMk/>
            <pc:sldMk cId="1039014203" sldId="2076137399"/>
            <ac:spMk id="3" creationId="{605BC6D0-A83F-4B73-A205-A09D24A559A7}"/>
          </ac:spMkLst>
        </pc:spChg>
        <pc:spChg chg="add">
          <ac:chgData name="Julie Andreacola" userId="48c04a26-c233-45c9-bfbf-7a70b338f297" providerId="ADAL" clId="{F392FE3F-90AE-4DB1-A597-D4520F9A9804}" dt="2021-01-28T05:14:46.095" v="524" actId="22"/>
          <ac:spMkLst>
            <pc:docMk/>
            <pc:sldMk cId="1039014203" sldId="2076137399"/>
            <ac:spMk id="5" creationId="{D0563DF8-599F-4845-B9BC-894FD5BA921D}"/>
          </ac:spMkLst>
        </pc:spChg>
        <pc:spChg chg="add">
          <ac:chgData name="Julie Andreacola" userId="48c04a26-c233-45c9-bfbf-7a70b338f297" providerId="ADAL" clId="{F392FE3F-90AE-4DB1-A597-D4520F9A9804}" dt="2021-01-28T05:14:46.095" v="524" actId="22"/>
          <ac:spMkLst>
            <pc:docMk/>
            <pc:sldMk cId="1039014203" sldId="2076137399"/>
            <ac:spMk id="6" creationId="{063FC3E6-7328-43BC-931C-8BB0CD33A280}"/>
          </ac:spMkLst>
        </pc:spChg>
        <pc:spChg chg="del">
          <ac:chgData name="Julie Andreacola" userId="48c04a26-c233-45c9-bfbf-7a70b338f297" providerId="ADAL" clId="{F392FE3F-90AE-4DB1-A597-D4520F9A9804}" dt="2021-01-28T05:12:57.851" v="513" actId="478"/>
          <ac:spMkLst>
            <pc:docMk/>
            <pc:sldMk cId="1039014203" sldId="2076137399"/>
            <ac:spMk id="37" creationId="{37A20D19-5899-406D-983B-0256EAC9D16E}"/>
          </ac:spMkLst>
        </pc:spChg>
        <pc:spChg chg="del mod">
          <ac:chgData name="Julie Andreacola" userId="48c04a26-c233-45c9-bfbf-7a70b338f297" providerId="ADAL" clId="{F392FE3F-90AE-4DB1-A597-D4520F9A9804}" dt="2021-01-28T05:13:00.064" v="515" actId="478"/>
          <ac:spMkLst>
            <pc:docMk/>
            <pc:sldMk cId="1039014203" sldId="2076137399"/>
            <ac:spMk id="38" creationId="{3833074F-2AE6-4941-AC9D-BE27ED8D7586}"/>
          </ac:spMkLst>
        </pc:spChg>
        <pc:spChg chg="del">
          <ac:chgData name="Julie Andreacola" userId="48c04a26-c233-45c9-bfbf-7a70b338f297" providerId="ADAL" clId="{F392FE3F-90AE-4DB1-A597-D4520F9A9804}" dt="2021-01-28T05:12:54.732" v="511" actId="478"/>
          <ac:spMkLst>
            <pc:docMk/>
            <pc:sldMk cId="1039014203" sldId="2076137399"/>
            <ac:spMk id="39" creationId="{FAF8F433-6AED-46CF-BC62-8154CFF47ED2}"/>
          </ac:spMkLst>
        </pc:spChg>
        <pc:spChg chg="del">
          <ac:chgData name="Julie Andreacola" userId="48c04a26-c233-45c9-bfbf-7a70b338f297" providerId="ADAL" clId="{F392FE3F-90AE-4DB1-A597-D4520F9A9804}" dt="2021-01-28T05:12:53.208" v="510" actId="478"/>
          <ac:spMkLst>
            <pc:docMk/>
            <pc:sldMk cId="1039014203" sldId="2076137399"/>
            <ac:spMk id="46" creationId="{C66B1DBC-3F68-4D89-8921-20B80F6CB790}"/>
          </ac:spMkLst>
        </pc:spChg>
        <pc:picChg chg="add del">
          <ac:chgData name="Julie Andreacola" userId="48c04a26-c233-45c9-bfbf-7a70b338f297" providerId="ADAL" clId="{F392FE3F-90AE-4DB1-A597-D4520F9A9804}" dt="2021-01-28T05:14:43.475" v="523" actId="478"/>
          <ac:picMkLst>
            <pc:docMk/>
            <pc:sldMk cId="1039014203" sldId="2076137399"/>
            <ac:picMk id="2" creationId="{9AB5FFFA-4835-4628-B853-CF54594E774D}"/>
          </ac:picMkLst>
        </pc:picChg>
        <pc:picChg chg="add mod">
          <ac:chgData name="Julie Andreacola" userId="48c04a26-c233-45c9-bfbf-7a70b338f297" providerId="ADAL" clId="{F392FE3F-90AE-4DB1-A597-D4520F9A9804}" dt="2021-01-28T05:15:11.196" v="526" actId="14100"/>
          <ac:picMkLst>
            <pc:docMk/>
            <pc:sldMk cId="1039014203" sldId="2076137399"/>
            <ac:picMk id="4" creationId="{44D83663-8FE7-4659-AAE0-339A0E342E14}"/>
          </ac:picMkLst>
        </pc:picChg>
        <pc:picChg chg="add">
          <ac:chgData name="Julie Andreacola" userId="48c04a26-c233-45c9-bfbf-7a70b338f297" providerId="ADAL" clId="{F392FE3F-90AE-4DB1-A597-D4520F9A9804}" dt="2021-01-28T05:14:46.095" v="524" actId="22"/>
          <ac:picMkLst>
            <pc:docMk/>
            <pc:sldMk cId="1039014203" sldId="2076137399"/>
            <ac:picMk id="7" creationId="{64A3D0BF-C16F-4807-BAFC-BAB6FF01CFC9}"/>
          </ac:picMkLst>
        </pc:picChg>
        <pc:picChg chg="add mod ord">
          <ac:chgData name="Julie Andreacola" userId="48c04a26-c233-45c9-bfbf-7a70b338f297" providerId="ADAL" clId="{F392FE3F-90AE-4DB1-A597-D4520F9A9804}" dt="2021-01-29T05:27:51.882" v="730" actId="167"/>
          <ac:picMkLst>
            <pc:docMk/>
            <pc:sldMk cId="1039014203" sldId="2076137399"/>
            <ac:picMk id="9" creationId="{A1BD0653-93E1-495F-8ECE-98D2080ACC40}"/>
          </ac:picMkLst>
        </pc:picChg>
        <pc:picChg chg="add del mod">
          <ac:chgData name="Julie Andreacola" userId="48c04a26-c233-45c9-bfbf-7a70b338f297" providerId="ADAL" clId="{F392FE3F-90AE-4DB1-A597-D4520F9A9804}" dt="2021-01-28T05:14:38.379" v="522" actId="478"/>
          <ac:picMkLst>
            <pc:docMk/>
            <pc:sldMk cId="1039014203" sldId="2076137399"/>
            <ac:picMk id="10" creationId="{70F7013C-FA9C-4529-83FC-2DC76C1B1989}"/>
          </ac:picMkLst>
        </pc:picChg>
      </pc:sldChg>
      <pc:sldChg chg="mod modShow">
        <pc:chgData name="Julie Andreacola" userId="48c04a26-c233-45c9-bfbf-7a70b338f297" providerId="ADAL" clId="{F392FE3F-90AE-4DB1-A597-D4520F9A9804}" dt="2021-01-29T16:43:30.801" v="2214" actId="729"/>
        <pc:sldMkLst>
          <pc:docMk/>
          <pc:sldMk cId="375862549" sldId="2076137400"/>
        </pc:sldMkLst>
      </pc:sldChg>
      <pc:sldChg chg="addSp delSp modSp del mod">
        <pc:chgData name="Julie Andreacola" userId="48c04a26-c233-45c9-bfbf-7a70b338f297" providerId="ADAL" clId="{F392FE3F-90AE-4DB1-A597-D4520F9A9804}" dt="2021-01-29T05:26:51.222" v="729" actId="2696"/>
        <pc:sldMkLst>
          <pc:docMk/>
          <pc:sldMk cId="1986423147" sldId="2076137401"/>
        </pc:sldMkLst>
        <pc:spChg chg="mod topLvl">
          <ac:chgData name="Julie Andreacola" userId="48c04a26-c233-45c9-bfbf-7a70b338f297" providerId="ADAL" clId="{F392FE3F-90AE-4DB1-A597-D4520F9A9804}" dt="2021-01-28T05:14:27.454" v="521" actId="1076"/>
          <ac:spMkLst>
            <pc:docMk/>
            <pc:sldMk cId="1986423147" sldId="2076137401"/>
            <ac:spMk id="15" creationId="{3C55EB6C-3C17-415F-9801-8FCA749B0C60}"/>
          </ac:spMkLst>
        </pc:spChg>
        <pc:spChg chg="add mod topLvl">
          <ac:chgData name="Julie Andreacola" userId="48c04a26-c233-45c9-bfbf-7a70b338f297" providerId="ADAL" clId="{F392FE3F-90AE-4DB1-A597-D4520F9A9804}" dt="2021-01-28T05:14:27.454" v="521" actId="1076"/>
          <ac:spMkLst>
            <pc:docMk/>
            <pc:sldMk cId="1986423147" sldId="2076137401"/>
            <ac:spMk id="19" creationId="{57EBA1A2-B850-4663-9152-15CFD843712E}"/>
          </ac:spMkLst>
        </pc:spChg>
        <pc:grpChg chg="add del">
          <ac:chgData name="Julie Andreacola" userId="48c04a26-c233-45c9-bfbf-7a70b338f297" providerId="ADAL" clId="{F392FE3F-90AE-4DB1-A597-D4520F9A9804}" dt="2021-01-28T05:14:16.481" v="520" actId="165"/>
          <ac:grpSpMkLst>
            <pc:docMk/>
            <pc:sldMk cId="1986423147" sldId="2076137401"/>
            <ac:grpSpMk id="3" creationId="{AC47F606-1503-415E-A172-3C67124179CE}"/>
          </ac:grpSpMkLst>
        </pc:grpChg>
        <pc:picChg chg="mod topLvl">
          <ac:chgData name="Julie Andreacola" userId="48c04a26-c233-45c9-bfbf-7a70b338f297" providerId="ADAL" clId="{F392FE3F-90AE-4DB1-A597-D4520F9A9804}" dt="2021-01-28T05:15:34.091" v="527" actId="1076"/>
          <ac:picMkLst>
            <pc:docMk/>
            <pc:sldMk cId="1986423147" sldId="2076137401"/>
            <ac:picMk id="10" creationId="{57D08D09-FF8E-4C0D-B7E9-B0DBF442FE9C}"/>
          </ac:picMkLst>
        </pc:picChg>
        <pc:picChg chg="add mod topLvl">
          <ac:chgData name="Julie Andreacola" userId="48c04a26-c233-45c9-bfbf-7a70b338f297" providerId="ADAL" clId="{F392FE3F-90AE-4DB1-A597-D4520F9A9804}" dt="2021-01-28T05:14:27.454" v="521" actId="1076"/>
          <ac:picMkLst>
            <pc:docMk/>
            <pc:sldMk cId="1986423147" sldId="2076137401"/>
            <ac:picMk id="20" creationId="{99F04221-A933-4F84-99C0-A40740D2938A}"/>
          </ac:picMkLst>
        </pc:picChg>
      </pc:sldChg>
      <pc:sldChg chg="modSp mod">
        <pc:chgData name="Julie Andreacola" userId="48c04a26-c233-45c9-bfbf-7a70b338f297" providerId="ADAL" clId="{F392FE3F-90AE-4DB1-A597-D4520F9A9804}" dt="2021-01-29T06:33:26.179" v="1877" actId="20577"/>
        <pc:sldMkLst>
          <pc:docMk/>
          <pc:sldMk cId="3564666149" sldId="2076137403"/>
        </pc:sldMkLst>
        <pc:spChg chg="mod">
          <ac:chgData name="Julie Andreacola" userId="48c04a26-c233-45c9-bfbf-7a70b338f297" providerId="ADAL" clId="{F392FE3F-90AE-4DB1-A597-D4520F9A9804}" dt="2021-01-29T06:33:26.179" v="1877" actId="20577"/>
          <ac:spMkLst>
            <pc:docMk/>
            <pc:sldMk cId="3564666149" sldId="2076137403"/>
            <ac:spMk id="6" creationId="{9175D169-8029-4789-AEA2-56434BCD5E14}"/>
          </ac:spMkLst>
        </pc:spChg>
      </pc:sldChg>
      <pc:sldChg chg="delSp modSp mod">
        <pc:chgData name="Julie Andreacola" userId="48c04a26-c233-45c9-bfbf-7a70b338f297" providerId="ADAL" clId="{F392FE3F-90AE-4DB1-A597-D4520F9A9804}" dt="2021-01-29T14:55:28.025" v="2211"/>
        <pc:sldMkLst>
          <pc:docMk/>
          <pc:sldMk cId="2189912339" sldId="2076137404"/>
        </pc:sldMkLst>
        <pc:spChg chg="mod">
          <ac:chgData name="Julie Andreacola" userId="48c04a26-c233-45c9-bfbf-7a70b338f297" providerId="ADAL" clId="{F392FE3F-90AE-4DB1-A597-D4520F9A9804}" dt="2021-01-29T06:40:33.378" v="1895" actId="20577"/>
          <ac:spMkLst>
            <pc:docMk/>
            <pc:sldMk cId="2189912339" sldId="2076137404"/>
            <ac:spMk id="2" creationId="{81D743A8-B4C4-4133-A7E9-49D2CE080C49}"/>
          </ac:spMkLst>
        </pc:spChg>
        <pc:spChg chg="mod">
          <ac:chgData name="Julie Andreacola" userId="48c04a26-c233-45c9-bfbf-7a70b338f297" providerId="ADAL" clId="{F392FE3F-90AE-4DB1-A597-D4520F9A9804}" dt="2021-01-29T14:55:28.025" v="2211"/>
          <ac:spMkLst>
            <pc:docMk/>
            <pc:sldMk cId="2189912339" sldId="2076137404"/>
            <ac:spMk id="3" creationId="{CA5AF3E5-770D-4181-934A-7AAEC6586BAE}"/>
          </ac:spMkLst>
        </pc:spChg>
        <pc:spChg chg="del mod">
          <ac:chgData name="Julie Andreacola" userId="48c04a26-c233-45c9-bfbf-7a70b338f297" providerId="ADAL" clId="{F392FE3F-90AE-4DB1-A597-D4520F9A9804}" dt="2021-01-29T06:40:26.838" v="1880"/>
          <ac:spMkLst>
            <pc:docMk/>
            <pc:sldMk cId="2189912339" sldId="2076137404"/>
            <ac:spMk id="4" creationId="{60528C60-5A91-49D1-8463-3579344A6AC2}"/>
          </ac:spMkLst>
        </pc:spChg>
      </pc:sldChg>
      <pc:sldChg chg="modSp add mod ord">
        <pc:chgData name="Julie Andreacola" userId="48c04a26-c233-45c9-bfbf-7a70b338f297" providerId="ADAL" clId="{F392FE3F-90AE-4DB1-A597-D4520F9A9804}" dt="2021-01-28T04:06:55.798" v="94"/>
        <pc:sldMkLst>
          <pc:docMk/>
          <pc:sldMk cId="4051558659" sldId="2076137405"/>
        </pc:sldMkLst>
        <pc:spChg chg="mod">
          <ac:chgData name="Julie Andreacola" userId="48c04a26-c233-45c9-bfbf-7a70b338f297" providerId="ADAL" clId="{F392FE3F-90AE-4DB1-A597-D4520F9A9804}" dt="2021-01-28T03:34:52.506" v="87" actId="404"/>
          <ac:spMkLst>
            <pc:docMk/>
            <pc:sldMk cId="4051558659" sldId="2076137405"/>
            <ac:spMk id="2" creationId="{86F19B27-2E24-47CA-9148-DF6038D1D504}"/>
          </ac:spMkLst>
        </pc:spChg>
        <pc:spChg chg="mod">
          <ac:chgData name="Julie Andreacola" userId="48c04a26-c233-45c9-bfbf-7a70b338f297" providerId="ADAL" clId="{F392FE3F-90AE-4DB1-A597-D4520F9A9804}" dt="2021-01-28T03:34:33.641" v="57"/>
          <ac:spMkLst>
            <pc:docMk/>
            <pc:sldMk cId="4051558659" sldId="2076137405"/>
            <ac:spMk id="4" creationId="{C2C5DAD4-4EDD-4E87-A132-EECA85865D8D}"/>
          </ac:spMkLst>
        </pc:spChg>
        <pc:picChg chg="mod">
          <ac:chgData name="Julie Andreacola" userId="48c04a26-c233-45c9-bfbf-7a70b338f297" providerId="ADAL" clId="{F392FE3F-90AE-4DB1-A597-D4520F9A9804}" dt="2021-01-28T03:38:57.400" v="88" actId="14826"/>
          <ac:picMkLst>
            <pc:docMk/>
            <pc:sldMk cId="4051558659" sldId="2076137405"/>
            <ac:picMk id="9" creationId="{FACEB1D2-EF70-46C5-924A-858460454114}"/>
          </ac:picMkLst>
        </pc:picChg>
      </pc:sldChg>
      <pc:sldChg chg="addSp delSp modSp new mod ord modClrScheme chgLayout modNotesTx">
        <pc:chgData name="Julie Andreacola" userId="48c04a26-c233-45c9-bfbf-7a70b338f297" providerId="ADAL" clId="{F392FE3F-90AE-4DB1-A597-D4520F9A9804}" dt="2021-01-29T06:17:33.029" v="1665" actId="20577"/>
        <pc:sldMkLst>
          <pc:docMk/>
          <pc:sldMk cId="2934022845" sldId="2076137406"/>
        </pc:sldMkLst>
        <pc:spChg chg="add mod">
          <ac:chgData name="Julie Andreacola" userId="48c04a26-c233-45c9-bfbf-7a70b338f297" providerId="ADAL" clId="{F392FE3F-90AE-4DB1-A597-D4520F9A9804}" dt="2021-01-29T06:15:37.897" v="1535" actId="1076"/>
          <ac:spMkLst>
            <pc:docMk/>
            <pc:sldMk cId="2934022845" sldId="2076137406"/>
            <ac:spMk id="2" creationId="{2FE29DCE-2E50-45B7-B8F7-C67C3BD2D93D}"/>
          </ac:spMkLst>
        </pc:spChg>
        <pc:spChg chg="del mod ord">
          <ac:chgData name="Julie Andreacola" userId="48c04a26-c233-45c9-bfbf-7a70b338f297" providerId="ADAL" clId="{F392FE3F-90AE-4DB1-A597-D4520F9A9804}" dt="2021-01-28T03:45:59.516" v="92" actId="700"/>
          <ac:spMkLst>
            <pc:docMk/>
            <pc:sldMk cId="2934022845" sldId="2076137406"/>
            <ac:spMk id="2" creationId="{ACDC779B-C743-4A88-A688-F18EDB8767F0}"/>
          </ac:spMkLst>
        </pc:spChg>
        <pc:spChg chg="del mod ord">
          <ac:chgData name="Julie Andreacola" userId="48c04a26-c233-45c9-bfbf-7a70b338f297" providerId="ADAL" clId="{F392FE3F-90AE-4DB1-A597-D4520F9A9804}" dt="2021-01-28T03:45:59.516" v="92" actId="700"/>
          <ac:spMkLst>
            <pc:docMk/>
            <pc:sldMk cId="2934022845" sldId="2076137406"/>
            <ac:spMk id="3" creationId="{6201A89B-BF1C-4EBB-BE30-4BA01205C34D}"/>
          </ac:spMkLst>
        </pc:spChg>
        <pc:spChg chg="add mod ord">
          <ac:chgData name="Julie Andreacola" userId="48c04a26-c233-45c9-bfbf-7a70b338f297" providerId="ADAL" clId="{F392FE3F-90AE-4DB1-A597-D4520F9A9804}" dt="2021-01-29T06:06:20.455" v="1258" actId="20577"/>
          <ac:spMkLst>
            <pc:docMk/>
            <pc:sldMk cId="2934022845" sldId="2076137406"/>
            <ac:spMk id="4" creationId="{8ECD344D-AA41-45B2-9EEA-AF127C9C3995}"/>
          </ac:spMkLst>
        </pc:spChg>
        <pc:spChg chg="add mod ord">
          <ac:chgData name="Julie Andreacola" userId="48c04a26-c233-45c9-bfbf-7a70b338f297" providerId="ADAL" clId="{F392FE3F-90AE-4DB1-A597-D4520F9A9804}" dt="2021-01-29T06:17:33.029" v="1665" actId="20577"/>
          <ac:spMkLst>
            <pc:docMk/>
            <pc:sldMk cId="2934022845" sldId="2076137406"/>
            <ac:spMk id="5" creationId="{A89B4580-E67B-4667-B6DC-4886C5FDE5DF}"/>
          </ac:spMkLst>
        </pc:spChg>
        <pc:spChg chg="add mod ord">
          <ac:chgData name="Julie Andreacola" userId="48c04a26-c233-45c9-bfbf-7a70b338f297" providerId="ADAL" clId="{F392FE3F-90AE-4DB1-A597-D4520F9A9804}" dt="2021-01-29T06:12:11.724" v="1430"/>
          <ac:spMkLst>
            <pc:docMk/>
            <pc:sldMk cId="2934022845" sldId="2076137406"/>
            <ac:spMk id="6" creationId="{874C6128-59E8-46CD-9F5E-BF8E9511B0F1}"/>
          </ac:spMkLst>
        </pc:spChg>
      </pc:sldChg>
      <pc:sldChg chg="addSp delSp modSp new mod modAnim">
        <pc:chgData name="Julie Andreacola" userId="48c04a26-c233-45c9-bfbf-7a70b338f297" providerId="ADAL" clId="{F392FE3F-90AE-4DB1-A597-D4520F9A9804}" dt="2021-01-28T05:09:42.918" v="417" actId="20577"/>
        <pc:sldMkLst>
          <pc:docMk/>
          <pc:sldMk cId="2318094920" sldId="2076137407"/>
        </pc:sldMkLst>
        <pc:spChg chg="mod">
          <ac:chgData name="Julie Andreacola" userId="48c04a26-c233-45c9-bfbf-7a70b338f297" providerId="ADAL" clId="{F392FE3F-90AE-4DB1-A597-D4520F9A9804}" dt="2021-01-28T05:02:46.616" v="370" actId="6549"/>
          <ac:spMkLst>
            <pc:docMk/>
            <pc:sldMk cId="2318094920" sldId="2076137407"/>
            <ac:spMk id="2" creationId="{51F4ECEE-445C-4E2E-936D-E6A3145C8FE3}"/>
          </ac:spMkLst>
        </pc:spChg>
        <pc:spChg chg="del">
          <ac:chgData name="Julie Andreacola" userId="48c04a26-c233-45c9-bfbf-7a70b338f297" providerId="ADAL" clId="{F392FE3F-90AE-4DB1-A597-D4520F9A9804}" dt="2021-01-28T05:00:09.361" v="267" actId="478"/>
          <ac:spMkLst>
            <pc:docMk/>
            <pc:sldMk cId="2318094920" sldId="2076137407"/>
            <ac:spMk id="3" creationId="{B9D7FE32-1793-4864-9D1F-A210CCB6A6A7}"/>
          </ac:spMkLst>
        </pc:spChg>
        <pc:spChg chg="del">
          <ac:chgData name="Julie Andreacola" userId="48c04a26-c233-45c9-bfbf-7a70b338f297" providerId="ADAL" clId="{F392FE3F-90AE-4DB1-A597-D4520F9A9804}" dt="2021-01-28T05:00:00.614" v="266" actId="478"/>
          <ac:spMkLst>
            <pc:docMk/>
            <pc:sldMk cId="2318094920" sldId="2076137407"/>
            <ac:spMk id="4" creationId="{ED7DAE58-4AD7-4976-9BA5-5D712612CE16}"/>
          </ac:spMkLst>
        </pc:spChg>
        <pc:spChg chg="add mod">
          <ac:chgData name="Julie Andreacola" userId="48c04a26-c233-45c9-bfbf-7a70b338f297" providerId="ADAL" clId="{F392FE3F-90AE-4DB1-A597-D4520F9A9804}" dt="2021-01-28T05:03:00.299" v="373" actId="20577"/>
          <ac:spMkLst>
            <pc:docMk/>
            <pc:sldMk cId="2318094920" sldId="2076137407"/>
            <ac:spMk id="7" creationId="{E9D76E35-1022-41D2-ACD5-71A6C69BDDFF}"/>
          </ac:spMkLst>
        </pc:spChg>
        <pc:spChg chg="add mod">
          <ac:chgData name="Julie Andreacola" userId="48c04a26-c233-45c9-bfbf-7a70b338f297" providerId="ADAL" clId="{F392FE3F-90AE-4DB1-A597-D4520F9A9804}" dt="2021-01-28T05:02:55.838" v="371" actId="20577"/>
          <ac:spMkLst>
            <pc:docMk/>
            <pc:sldMk cId="2318094920" sldId="2076137407"/>
            <ac:spMk id="9" creationId="{C7200987-CAE1-49FE-947C-65BB14FAC59A}"/>
          </ac:spMkLst>
        </pc:spChg>
        <pc:spChg chg="add mod">
          <ac:chgData name="Julie Andreacola" userId="48c04a26-c233-45c9-bfbf-7a70b338f297" providerId="ADAL" clId="{F392FE3F-90AE-4DB1-A597-D4520F9A9804}" dt="2021-01-28T05:09:42.918" v="417" actId="20577"/>
          <ac:spMkLst>
            <pc:docMk/>
            <pc:sldMk cId="2318094920" sldId="2076137407"/>
            <ac:spMk id="10" creationId="{3E75C138-D1F2-4EFF-BD4C-5F6D42AB9380}"/>
          </ac:spMkLst>
        </pc:spChg>
      </pc:sldChg>
      <pc:sldChg chg="addSp delSp modSp new add del mod modClrScheme chgLayout">
        <pc:chgData name="Julie Andreacola" userId="48c04a26-c233-45c9-bfbf-7a70b338f297" providerId="ADAL" clId="{F392FE3F-90AE-4DB1-A597-D4520F9A9804}" dt="2021-01-29T05:26:13.333" v="728" actId="404"/>
        <pc:sldMkLst>
          <pc:docMk/>
          <pc:sldMk cId="449076640" sldId="2076137408"/>
        </pc:sldMkLst>
        <pc:spChg chg="mod ord">
          <ac:chgData name="Julie Andreacola" userId="48c04a26-c233-45c9-bfbf-7a70b338f297" providerId="ADAL" clId="{F392FE3F-90AE-4DB1-A597-D4520F9A9804}" dt="2021-01-29T05:26:00.363" v="721" actId="20577"/>
          <ac:spMkLst>
            <pc:docMk/>
            <pc:sldMk cId="449076640" sldId="2076137408"/>
            <ac:spMk id="2" creationId="{018F2202-C1F0-484C-986E-481E2465A0C4}"/>
          </ac:spMkLst>
        </pc:spChg>
        <pc:spChg chg="del">
          <ac:chgData name="Julie Andreacola" userId="48c04a26-c233-45c9-bfbf-7a70b338f297" providerId="ADAL" clId="{F392FE3F-90AE-4DB1-A597-D4520F9A9804}" dt="2021-01-29T05:17:53" v="557" actId="700"/>
          <ac:spMkLst>
            <pc:docMk/>
            <pc:sldMk cId="449076640" sldId="2076137408"/>
            <ac:spMk id="3" creationId="{3366D515-DFA4-4C82-855C-35387D4BE316}"/>
          </ac:spMkLst>
        </pc:spChg>
        <pc:spChg chg="del">
          <ac:chgData name="Julie Andreacola" userId="48c04a26-c233-45c9-bfbf-7a70b338f297" providerId="ADAL" clId="{F392FE3F-90AE-4DB1-A597-D4520F9A9804}" dt="2021-01-29T05:17:53" v="557" actId="700"/>
          <ac:spMkLst>
            <pc:docMk/>
            <pc:sldMk cId="449076640" sldId="2076137408"/>
            <ac:spMk id="4" creationId="{CE838144-6B51-46CE-B217-60B8418E26A9}"/>
          </ac:spMkLst>
        </pc:spChg>
        <pc:spChg chg="mod ord modVis">
          <ac:chgData name="Julie Andreacola" userId="48c04a26-c233-45c9-bfbf-7a70b338f297" providerId="ADAL" clId="{F392FE3F-90AE-4DB1-A597-D4520F9A9804}" dt="2021-01-29T05:25:54.608" v="720" actId="26606"/>
          <ac:spMkLst>
            <pc:docMk/>
            <pc:sldMk cId="449076640" sldId="2076137408"/>
            <ac:spMk id="5" creationId="{590DAA0B-0345-4793-B0E4-FCEC82384E01}"/>
          </ac:spMkLst>
        </pc:spChg>
        <pc:spChg chg="add mod ord">
          <ac:chgData name="Julie Andreacola" userId="48c04a26-c233-45c9-bfbf-7a70b338f297" providerId="ADAL" clId="{F392FE3F-90AE-4DB1-A597-D4520F9A9804}" dt="2021-01-29T05:26:13.333" v="728" actId="404"/>
          <ac:spMkLst>
            <pc:docMk/>
            <pc:sldMk cId="449076640" sldId="2076137408"/>
            <ac:spMk id="6" creationId="{BF7742FE-BEAE-4324-8B53-DC0C718CF0AF}"/>
          </ac:spMkLst>
        </pc:spChg>
        <pc:spChg chg="add mod">
          <ac:chgData name="Julie Andreacola" userId="48c04a26-c233-45c9-bfbf-7a70b338f297" providerId="ADAL" clId="{F392FE3F-90AE-4DB1-A597-D4520F9A9804}" dt="2021-01-29T05:25:54.608" v="720" actId="26606"/>
          <ac:spMkLst>
            <pc:docMk/>
            <pc:sldMk cId="449076640" sldId="2076137408"/>
            <ac:spMk id="11" creationId="{C6245D64-2CF6-4F33-85DB-5D832253DE8F}"/>
          </ac:spMkLst>
        </pc:spChg>
      </pc:sldChg>
      <pc:sldChg chg="addSp">
        <pc:chgData name="Julie Andreacola" userId="48c04a26-c233-45c9-bfbf-7a70b338f297" providerId="ADAL" clId="{F392FE3F-90AE-4DB1-A597-D4520F9A9804}" dt="2021-01-29T05:18:41.252" v="695"/>
        <pc:sldMkLst>
          <pc:docMk/>
          <pc:sldMk cId="2310267855" sldId="2076137408"/>
        </pc:sldMkLst>
        <pc:spChg chg="add">
          <ac:chgData name="Julie Andreacola" userId="48c04a26-c233-45c9-bfbf-7a70b338f297" providerId="ADAL" clId="{F392FE3F-90AE-4DB1-A597-D4520F9A9804}" dt="2021-01-29T05:18:41.252" v="695"/>
          <ac:spMkLst>
            <pc:docMk/>
            <pc:sldMk cId="2310267855" sldId="2076137408"/>
            <ac:spMk id="3" creationId="{DF5F26DD-4D30-4325-8809-31A6444ED2A3}"/>
          </ac:spMkLst>
        </pc:spChg>
        <pc:picChg chg="add">
          <ac:chgData name="Julie Andreacola" userId="48c04a26-c233-45c9-bfbf-7a70b338f297" providerId="ADAL" clId="{F392FE3F-90AE-4DB1-A597-D4520F9A9804}" dt="2021-01-29T05:18:41.252" v="695"/>
          <ac:picMkLst>
            <pc:docMk/>
            <pc:sldMk cId="2310267855" sldId="2076137408"/>
            <ac:picMk id="1026" creationId="{9F95FB2C-33AD-410A-B151-F58C3EF9AE29}"/>
          </ac:picMkLst>
        </pc:picChg>
        <pc:picChg chg="add">
          <ac:chgData name="Julie Andreacola" userId="48c04a26-c233-45c9-bfbf-7a70b338f297" providerId="ADAL" clId="{F392FE3F-90AE-4DB1-A597-D4520F9A9804}" dt="2021-01-29T05:18:41.252" v="695"/>
          <ac:picMkLst>
            <pc:docMk/>
            <pc:sldMk cId="2310267855" sldId="2076137408"/>
            <ac:picMk id="1027" creationId="{74D77D74-5BE7-452E-8270-E7FB291C4374}"/>
          </ac:picMkLst>
        </pc:picChg>
        <pc:picChg chg="add">
          <ac:chgData name="Julie Andreacola" userId="48c04a26-c233-45c9-bfbf-7a70b338f297" providerId="ADAL" clId="{F392FE3F-90AE-4DB1-A597-D4520F9A9804}" dt="2021-01-29T05:18:41.252" v="695"/>
          <ac:picMkLst>
            <pc:docMk/>
            <pc:sldMk cId="2310267855" sldId="2076137408"/>
            <ac:picMk id="1028" creationId="{62244FC7-E9BA-4645-B5AA-BB00C2AFDDC0}"/>
          </ac:picMkLst>
        </pc:picChg>
        <pc:picChg chg="add">
          <ac:chgData name="Julie Andreacola" userId="48c04a26-c233-45c9-bfbf-7a70b338f297" providerId="ADAL" clId="{F392FE3F-90AE-4DB1-A597-D4520F9A9804}" dt="2021-01-29T05:18:41.252" v="695"/>
          <ac:picMkLst>
            <pc:docMk/>
            <pc:sldMk cId="2310267855" sldId="2076137408"/>
            <ac:picMk id="1029" creationId="{1014F6B2-1212-40A1-863F-64ADF7592635}"/>
          </ac:picMkLst>
        </pc:picChg>
      </pc:sldChg>
      <pc:sldChg chg="addSp delSp modSp new mod ord modClrScheme chgLayout">
        <pc:chgData name="Julie Andreacola" userId="48c04a26-c233-45c9-bfbf-7a70b338f297" providerId="ADAL" clId="{F392FE3F-90AE-4DB1-A597-D4520F9A9804}" dt="2021-01-29T06:03:40.667" v="1218"/>
        <pc:sldMkLst>
          <pc:docMk/>
          <pc:sldMk cId="314235304" sldId="2076137409"/>
        </pc:sldMkLst>
        <pc:spChg chg="del">
          <ac:chgData name="Julie Andreacola" userId="48c04a26-c233-45c9-bfbf-7a70b338f297" providerId="ADAL" clId="{F392FE3F-90AE-4DB1-A597-D4520F9A9804}" dt="2021-01-29T05:28:29.069" v="733" actId="700"/>
          <ac:spMkLst>
            <pc:docMk/>
            <pc:sldMk cId="314235304" sldId="2076137409"/>
            <ac:spMk id="2" creationId="{E1ACC0F4-E2B9-4E35-9D94-0E675D5B5A3E}"/>
          </ac:spMkLst>
        </pc:spChg>
        <pc:spChg chg="del">
          <ac:chgData name="Julie Andreacola" userId="48c04a26-c233-45c9-bfbf-7a70b338f297" providerId="ADAL" clId="{F392FE3F-90AE-4DB1-A597-D4520F9A9804}" dt="2021-01-29T05:28:29.069" v="733" actId="700"/>
          <ac:spMkLst>
            <pc:docMk/>
            <pc:sldMk cId="314235304" sldId="2076137409"/>
            <ac:spMk id="3" creationId="{B04EB17A-C4CF-44BA-84C6-28253A6A3EBE}"/>
          </ac:spMkLst>
        </pc:spChg>
        <pc:spChg chg="del">
          <ac:chgData name="Julie Andreacola" userId="48c04a26-c233-45c9-bfbf-7a70b338f297" providerId="ADAL" clId="{F392FE3F-90AE-4DB1-A597-D4520F9A9804}" dt="2021-01-29T05:28:29.069" v="733" actId="700"/>
          <ac:spMkLst>
            <pc:docMk/>
            <pc:sldMk cId="314235304" sldId="2076137409"/>
            <ac:spMk id="4" creationId="{9D830EA0-DE0C-4BC5-8F87-B25FBF7C828E}"/>
          </ac:spMkLst>
        </pc:spChg>
        <pc:spChg chg="add mod">
          <ac:chgData name="Julie Andreacola" userId="48c04a26-c233-45c9-bfbf-7a70b338f297" providerId="ADAL" clId="{F392FE3F-90AE-4DB1-A597-D4520F9A9804}" dt="2021-01-29T05:28:58.620" v="757" actId="403"/>
          <ac:spMkLst>
            <pc:docMk/>
            <pc:sldMk cId="314235304" sldId="2076137409"/>
            <ac:spMk id="5" creationId="{F29292D9-C820-4060-AF41-97D767AD0936}"/>
          </ac:spMkLst>
        </pc:spChg>
      </pc:sldChg>
      <pc:sldChg chg="addSp delSp modSp new mod modTransition modClrScheme chgLayout">
        <pc:chgData name="Julie Andreacola" userId="48c04a26-c233-45c9-bfbf-7a70b338f297" providerId="ADAL" clId="{F392FE3F-90AE-4DB1-A597-D4520F9A9804}" dt="2021-01-29T06:03:16.194" v="1216" actId="26606"/>
        <pc:sldMkLst>
          <pc:docMk/>
          <pc:sldMk cId="1755810082" sldId="2076137410"/>
        </pc:sldMkLst>
        <pc:spChg chg="mod">
          <ac:chgData name="Julie Andreacola" userId="48c04a26-c233-45c9-bfbf-7a70b338f297" providerId="ADAL" clId="{F392FE3F-90AE-4DB1-A597-D4520F9A9804}" dt="2021-01-29T06:03:16.194" v="1216" actId="26606"/>
          <ac:spMkLst>
            <pc:docMk/>
            <pc:sldMk cId="1755810082" sldId="2076137410"/>
            <ac:spMk id="2" creationId="{F40EC3F0-CC0C-41BD-8C49-B8B15C38F645}"/>
          </ac:spMkLst>
        </pc:spChg>
        <pc:spChg chg="del mod">
          <ac:chgData name="Julie Andreacola" userId="48c04a26-c233-45c9-bfbf-7a70b338f297" providerId="ADAL" clId="{F392FE3F-90AE-4DB1-A597-D4520F9A9804}" dt="2021-01-29T05:57:54.805" v="1159" actId="26606"/>
          <ac:spMkLst>
            <pc:docMk/>
            <pc:sldMk cId="1755810082" sldId="2076137410"/>
            <ac:spMk id="3" creationId="{F4CDD537-5307-48F8-98FD-877716829225}"/>
          </ac:spMkLst>
        </pc:spChg>
        <pc:spChg chg="del">
          <ac:chgData name="Julie Andreacola" userId="48c04a26-c233-45c9-bfbf-7a70b338f297" providerId="ADAL" clId="{F392FE3F-90AE-4DB1-A597-D4520F9A9804}" dt="2021-01-29T05:47:57.209" v="774" actId="478"/>
          <ac:spMkLst>
            <pc:docMk/>
            <pc:sldMk cId="1755810082" sldId="2076137410"/>
            <ac:spMk id="4" creationId="{6CAE216A-E09A-48D7-892A-DB4C47700B2A}"/>
          </ac:spMkLst>
        </pc:spChg>
        <pc:spChg chg="add del">
          <ac:chgData name="Julie Andreacola" userId="48c04a26-c233-45c9-bfbf-7a70b338f297" providerId="ADAL" clId="{F392FE3F-90AE-4DB1-A597-D4520F9A9804}" dt="2021-01-29T05:58:55.052" v="1213" actId="26606"/>
          <ac:spMkLst>
            <pc:docMk/>
            <pc:sldMk cId="1755810082" sldId="2076137410"/>
            <ac:spMk id="9" creationId="{BB87B600-A5D9-4DC9-8BF9-27E1E066AC6D}"/>
          </ac:spMkLst>
        </pc:spChg>
        <pc:graphicFrameChg chg="add mod modGraphic">
          <ac:chgData name="Julie Andreacola" userId="48c04a26-c233-45c9-bfbf-7a70b338f297" providerId="ADAL" clId="{F392FE3F-90AE-4DB1-A597-D4520F9A9804}" dt="2021-01-29T06:03:16.194" v="1216" actId="26606"/>
          <ac:graphicFrameMkLst>
            <pc:docMk/>
            <pc:sldMk cId="1755810082" sldId="2076137410"/>
            <ac:graphicFrameMk id="5" creationId="{0C556ED4-ED61-4F08-9AA6-5DC1330A3E74}"/>
          </ac:graphicFrameMkLst>
        </pc:graphicFrameChg>
      </pc:sldChg>
      <pc:sldChg chg="add modNotesTx">
        <pc:chgData name="Julie Andreacola" userId="48c04a26-c233-45c9-bfbf-7a70b338f297" providerId="ADAL" clId="{F392FE3F-90AE-4DB1-A597-D4520F9A9804}" dt="2021-01-29T07:16:30.177" v="2209" actId="20577"/>
        <pc:sldMkLst>
          <pc:docMk/>
          <pc:sldMk cId="985637453" sldId="2076137411"/>
        </pc:sldMkLst>
      </pc:sldChg>
      <pc:sldChg chg="add modNotesTx">
        <pc:chgData name="Julie Andreacola" userId="48c04a26-c233-45c9-bfbf-7a70b338f297" providerId="ADAL" clId="{F392FE3F-90AE-4DB1-A597-D4520F9A9804}" dt="2021-01-29T07:15:59.007" v="2164" actId="20577"/>
        <pc:sldMkLst>
          <pc:docMk/>
          <pc:sldMk cId="84322864" sldId="2076137412"/>
        </pc:sldMkLst>
      </pc:sldChg>
      <pc:sldChg chg="delSp modSp new add del mod modClrScheme chgLayout">
        <pc:chgData name="Julie Andreacola" userId="48c04a26-c233-45c9-bfbf-7a70b338f297" providerId="ADAL" clId="{F392FE3F-90AE-4DB1-A597-D4520F9A9804}" dt="2021-01-29T07:09:21.939" v="2096" actId="1076"/>
        <pc:sldMkLst>
          <pc:docMk/>
          <pc:sldMk cId="1663569572" sldId="2076137413"/>
        </pc:sldMkLst>
        <pc:spChg chg="del">
          <ac:chgData name="Julie Andreacola" userId="48c04a26-c233-45c9-bfbf-7a70b338f297" providerId="ADAL" clId="{F392FE3F-90AE-4DB1-A597-D4520F9A9804}" dt="2021-01-29T07:08:31.867" v="2092" actId="700"/>
          <ac:spMkLst>
            <pc:docMk/>
            <pc:sldMk cId="1663569572" sldId="2076137413"/>
            <ac:spMk id="2" creationId="{75EB17B7-1D2E-4789-8507-5DD87EF61DCE}"/>
          </ac:spMkLst>
        </pc:spChg>
        <pc:spChg chg="del">
          <ac:chgData name="Julie Andreacola" userId="48c04a26-c233-45c9-bfbf-7a70b338f297" providerId="ADAL" clId="{F392FE3F-90AE-4DB1-A597-D4520F9A9804}" dt="2021-01-29T07:08:31.867" v="2092" actId="700"/>
          <ac:spMkLst>
            <pc:docMk/>
            <pc:sldMk cId="1663569572" sldId="2076137413"/>
            <ac:spMk id="3" creationId="{B02FA9AF-DF5E-4C34-BF65-E30BBB645792}"/>
          </ac:spMkLst>
        </pc:spChg>
        <pc:picChg chg="mod">
          <ac:chgData name="Julie Andreacola" userId="48c04a26-c233-45c9-bfbf-7a70b338f297" providerId="ADAL" clId="{F392FE3F-90AE-4DB1-A597-D4520F9A9804}" dt="2021-01-29T07:09:21.939" v="2096" actId="1076"/>
          <ac:picMkLst>
            <pc:docMk/>
            <pc:sldMk cId="1663569572" sldId="2076137413"/>
            <ac:picMk id="1026" creationId="{6054C10A-984A-4BDD-9255-6C07928DC519}"/>
          </ac:picMkLst>
        </pc:picChg>
      </pc:sldChg>
      <pc:sldChg chg="addSp">
        <pc:chgData name="Julie Andreacola" userId="48c04a26-c233-45c9-bfbf-7a70b338f297" providerId="ADAL" clId="{F392FE3F-90AE-4DB1-A597-D4520F9A9804}" dt="2021-01-29T07:09:14.637" v="2093"/>
        <pc:sldMkLst>
          <pc:docMk/>
          <pc:sldMk cId="1992381164" sldId="2076137413"/>
        </pc:sldMkLst>
        <pc:picChg chg="add">
          <ac:chgData name="Julie Andreacola" userId="48c04a26-c233-45c9-bfbf-7a70b338f297" providerId="ADAL" clId="{F392FE3F-90AE-4DB1-A597-D4520F9A9804}" dt="2021-01-29T07:09:14.637" v="2093"/>
          <ac:picMkLst>
            <pc:docMk/>
            <pc:sldMk cId="1992381164" sldId="2076137413"/>
            <ac:picMk id="1026" creationId="{6054C10A-984A-4BDD-9255-6C07928DC519}"/>
          </ac:picMkLst>
        </pc:picChg>
      </pc:sldChg>
      <pc:sldChg chg="delSp modSp new add del mod modClrScheme chgLayout">
        <pc:chgData name="Julie Andreacola" userId="48c04a26-c233-45c9-bfbf-7a70b338f297" providerId="ADAL" clId="{F392FE3F-90AE-4DB1-A597-D4520F9A9804}" dt="2021-01-29T07:10:15.676" v="2100" actId="22"/>
        <pc:sldMkLst>
          <pc:docMk/>
          <pc:sldMk cId="1649240451" sldId="2076137414"/>
        </pc:sldMkLst>
        <pc:spChg chg="del">
          <ac:chgData name="Julie Andreacola" userId="48c04a26-c233-45c9-bfbf-7a70b338f297" providerId="ADAL" clId="{F392FE3F-90AE-4DB1-A597-D4520F9A9804}" dt="2021-01-29T07:09:57.119" v="2098" actId="700"/>
          <ac:spMkLst>
            <pc:docMk/>
            <pc:sldMk cId="1649240451" sldId="2076137414"/>
            <ac:spMk id="2" creationId="{EA016754-480E-47F8-B9D7-C3D574D8CC41}"/>
          </ac:spMkLst>
        </pc:spChg>
        <pc:spChg chg="del">
          <ac:chgData name="Julie Andreacola" userId="48c04a26-c233-45c9-bfbf-7a70b338f297" providerId="ADAL" clId="{F392FE3F-90AE-4DB1-A597-D4520F9A9804}" dt="2021-01-29T07:09:57.119" v="2098" actId="700"/>
          <ac:spMkLst>
            <pc:docMk/>
            <pc:sldMk cId="1649240451" sldId="2076137414"/>
            <ac:spMk id="3" creationId="{44138738-F02B-445F-AAFD-D13EB04E1065}"/>
          </ac:spMkLst>
        </pc:spChg>
        <pc:spChg chg="del">
          <ac:chgData name="Julie Andreacola" userId="48c04a26-c233-45c9-bfbf-7a70b338f297" providerId="ADAL" clId="{F392FE3F-90AE-4DB1-A597-D4520F9A9804}" dt="2021-01-29T07:09:57.119" v="2098" actId="700"/>
          <ac:spMkLst>
            <pc:docMk/>
            <pc:sldMk cId="1649240451" sldId="2076137414"/>
            <ac:spMk id="4" creationId="{C6AC5936-2A73-4EA0-8D52-0730100D7B81}"/>
          </ac:spMkLst>
        </pc:spChg>
        <pc:spChg chg="mod ord">
          <ac:chgData name="Julie Andreacola" userId="48c04a26-c233-45c9-bfbf-7a70b338f297" providerId="ADAL" clId="{F392FE3F-90AE-4DB1-A597-D4520F9A9804}" dt="2021-01-29T07:09:57.119" v="2098" actId="700"/>
          <ac:spMkLst>
            <pc:docMk/>
            <pc:sldMk cId="1649240451" sldId="2076137414"/>
            <ac:spMk id="5" creationId="{39214D7F-BA73-4074-A3A7-46BFA09D1B01}"/>
          </ac:spMkLst>
        </pc:spChg>
      </pc:sldChg>
      <pc:sldChg chg="addSp">
        <pc:chgData name="Julie Andreacola" userId="48c04a26-c233-45c9-bfbf-7a70b338f297" providerId="ADAL" clId="{F392FE3F-90AE-4DB1-A597-D4520F9A9804}" dt="2021-01-29T07:10:15.629" v="2099"/>
        <pc:sldMkLst>
          <pc:docMk/>
          <pc:sldMk cId="3095922593" sldId="2076137414"/>
        </pc:sldMkLst>
        <pc:picChg chg="add">
          <ac:chgData name="Julie Andreacola" userId="48c04a26-c233-45c9-bfbf-7a70b338f297" providerId="ADAL" clId="{F392FE3F-90AE-4DB1-A597-D4520F9A9804}" dt="2021-01-29T07:10:15.629" v="2099"/>
          <ac:picMkLst>
            <pc:docMk/>
            <pc:sldMk cId="3095922593" sldId="2076137414"/>
            <ac:picMk id="2050" creationId="{B8759613-9CC6-46A0-AFCE-7BD390272623}"/>
          </ac:picMkLst>
        </pc:picChg>
      </pc:sldChg>
      <pc:sldChg chg="delSp modSp new add del mod modClrScheme chgLayout">
        <pc:chgData name="Julie Andreacola" userId="48c04a26-c233-45c9-bfbf-7a70b338f297" providerId="ADAL" clId="{F392FE3F-90AE-4DB1-A597-D4520F9A9804}" dt="2021-01-29T07:12:07.430" v="2106" actId="14100"/>
        <pc:sldMkLst>
          <pc:docMk/>
          <pc:sldMk cId="669428557" sldId="2076137415"/>
        </pc:sldMkLst>
        <pc:spChg chg="del">
          <ac:chgData name="Julie Andreacola" userId="48c04a26-c233-45c9-bfbf-7a70b338f297" providerId="ADAL" clId="{F392FE3F-90AE-4DB1-A597-D4520F9A9804}" dt="2021-01-29T07:11:58.428" v="2103" actId="700"/>
          <ac:spMkLst>
            <pc:docMk/>
            <pc:sldMk cId="669428557" sldId="2076137415"/>
            <ac:spMk id="2" creationId="{A37CDE19-53D0-454C-94A7-CB2B09934799}"/>
          </ac:spMkLst>
        </pc:spChg>
        <pc:spChg chg="del">
          <ac:chgData name="Julie Andreacola" userId="48c04a26-c233-45c9-bfbf-7a70b338f297" providerId="ADAL" clId="{F392FE3F-90AE-4DB1-A597-D4520F9A9804}" dt="2021-01-29T07:11:58.428" v="2103" actId="700"/>
          <ac:spMkLst>
            <pc:docMk/>
            <pc:sldMk cId="669428557" sldId="2076137415"/>
            <ac:spMk id="3" creationId="{AA8EC5C9-99BB-42AB-817E-88D405DFE57D}"/>
          </ac:spMkLst>
        </pc:spChg>
        <pc:picChg chg="mod">
          <ac:chgData name="Julie Andreacola" userId="48c04a26-c233-45c9-bfbf-7a70b338f297" providerId="ADAL" clId="{F392FE3F-90AE-4DB1-A597-D4520F9A9804}" dt="2021-01-29T07:12:07.430" v="2106" actId="14100"/>
          <ac:picMkLst>
            <pc:docMk/>
            <pc:sldMk cId="669428557" sldId="2076137415"/>
            <ac:picMk id="3074" creationId="{9DC6A100-E75A-4A43-A785-86CB4296F000}"/>
          </ac:picMkLst>
        </pc:picChg>
      </pc:sldChg>
      <pc:sldChg chg="addSp">
        <pc:chgData name="Julie Andreacola" userId="48c04a26-c233-45c9-bfbf-7a70b338f297" providerId="ADAL" clId="{F392FE3F-90AE-4DB1-A597-D4520F9A9804}" dt="2021-01-29T07:12:01.555" v="2104"/>
        <pc:sldMkLst>
          <pc:docMk/>
          <pc:sldMk cId="2911833504" sldId="2076137415"/>
        </pc:sldMkLst>
        <pc:picChg chg="add">
          <ac:chgData name="Julie Andreacola" userId="48c04a26-c233-45c9-bfbf-7a70b338f297" providerId="ADAL" clId="{F392FE3F-90AE-4DB1-A597-D4520F9A9804}" dt="2021-01-29T07:12:01.555" v="2104"/>
          <ac:picMkLst>
            <pc:docMk/>
            <pc:sldMk cId="2911833504" sldId="2076137415"/>
            <ac:picMk id="3074" creationId="{9DC6A100-E75A-4A43-A785-86CB4296F000}"/>
          </ac:picMkLst>
        </pc:picChg>
      </pc:sldChg>
      <pc:sldChg chg="addSp">
        <pc:chgData name="Julie Andreacola" userId="48c04a26-c233-45c9-bfbf-7a70b338f297" providerId="ADAL" clId="{F392FE3F-90AE-4DB1-A597-D4520F9A9804}" dt="2021-01-29T07:13:09.377" v="2109"/>
        <pc:sldMkLst>
          <pc:docMk/>
          <pc:sldMk cId="2486363735" sldId="2076137416"/>
        </pc:sldMkLst>
        <pc:picChg chg="add">
          <ac:chgData name="Julie Andreacola" userId="48c04a26-c233-45c9-bfbf-7a70b338f297" providerId="ADAL" clId="{F392FE3F-90AE-4DB1-A597-D4520F9A9804}" dt="2021-01-29T07:13:09.377" v="2109"/>
          <ac:picMkLst>
            <pc:docMk/>
            <pc:sldMk cId="2486363735" sldId="2076137416"/>
            <ac:picMk id="4098" creationId="{BDC88CBD-7989-4102-B492-4EB5EDD400E3}"/>
          </ac:picMkLst>
        </pc:picChg>
      </pc:sldChg>
      <pc:sldChg chg="delSp new add del mod modClrScheme chgLayout">
        <pc:chgData name="Julie Andreacola" userId="48c04a26-c233-45c9-bfbf-7a70b338f297" providerId="ADAL" clId="{F392FE3F-90AE-4DB1-A597-D4520F9A9804}" dt="2021-01-29T07:13:09.409" v="2110" actId="22"/>
        <pc:sldMkLst>
          <pc:docMk/>
          <pc:sldMk cId="3608891344" sldId="2076137416"/>
        </pc:sldMkLst>
        <pc:spChg chg="del">
          <ac:chgData name="Julie Andreacola" userId="48c04a26-c233-45c9-bfbf-7a70b338f297" providerId="ADAL" clId="{F392FE3F-90AE-4DB1-A597-D4520F9A9804}" dt="2021-01-29T07:13:05.875" v="2108" actId="700"/>
          <ac:spMkLst>
            <pc:docMk/>
            <pc:sldMk cId="3608891344" sldId="2076137416"/>
            <ac:spMk id="2" creationId="{C77C0AD7-2D63-4DAC-8CC1-978C8DB84796}"/>
          </ac:spMkLst>
        </pc:spChg>
        <pc:spChg chg="del">
          <ac:chgData name="Julie Andreacola" userId="48c04a26-c233-45c9-bfbf-7a70b338f297" providerId="ADAL" clId="{F392FE3F-90AE-4DB1-A597-D4520F9A9804}" dt="2021-01-29T07:13:05.875" v="2108" actId="700"/>
          <ac:spMkLst>
            <pc:docMk/>
            <pc:sldMk cId="3608891344" sldId="2076137416"/>
            <ac:spMk id="3" creationId="{135DB78A-4DF7-482A-9FD0-2C96F8C7F9E1}"/>
          </ac:spMkLst>
        </pc:spChg>
      </pc:sldChg>
      <pc:sldChg chg="delSp new add del mod modClrScheme chgLayout modNotesTx">
        <pc:chgData name="Julie Andreacola" userId="48c04a26-c233-45c9-bfbf-7a70b338f297" providerId="ADAL" clId="{F392FE3F-90AE-4DB1-A597-D4520F9A9804}" dt="2021-01-29T07:14:10.227" v="2127" actId="20577"/>
        <pc:sldMkLst>
          <pc:docMk/>
          <pc:sldMk cId="1926786392" sldId="2076137417"/>
        </pc:sldMkLst>
        <pc:spChg chg="del">
          <ac:chgData name="Julie Andreacola" userId="48c04a26-c233-45c9-bfbf-7a70b338f297" providerId="ADAL" clId="{F392FE3F-90AE-4DB1-A597-D4520F9A9804}" dt="2021-01-29T07:13:47.630" v="2112" actId="700"/>
          <ac:spMkLst>
            <pc:docMk/>
            <pc:sldMk cId="1926786392" sldId="2076137417"/>
            <ac:spMk id="2" creationId="{7622BF4C-2722-4606-B915-912AE1A17C39}"/>
          </ac:spMkLst>
        </pc:spChg>
        <pc:spChg chg="del">
          <ac:chgData name="Julie Andreacola" userId="48c04a26-c233-45c9-bfbf-7a70b338f297" providerId="ADAL" clId="{F392FE3F-90AE-4DB1-A597-D4520F9A9804}" dt="2021-01-29T07:13:47.630" v="2112" actId="700"/>
          <ac:spMkLst>
            <pc:docMk/>
            <pc:sldMk cId="1926786392" sldId="2076137417"/>
            <ac:spMk id="3" creationId="{194A4B99-E820-40BF-82F4-6F5A0953566C}"/>
          </ac:spMkLst>
        </pc:spChg>
      </pc:sldChg>
      <pc:sldChg chg="addSp">
        <pc:chgData name="Julie Andreacola" userId="48c04a26-c233-45c9-bfbf-7a70b338f297" providerId="ADAL" clId="{F392FE3F-90AE-4DB1-A597-D4520F9A9804}" dt="2021-01-29T07:14:02.240" v="2113"/>
        <pc:sldMkLst>
          <pc:docMk/>
          <pc:sldMk cId="2070812497" sldId="2076137417"/>
        </pc:sldMkLst>
        <pc:picChg chg="add">
          <ac:chgData name="Julie Andreacola" userId="48c04a26-c233-45c9-bfbf-7a70b338f297" providerId="ADAL" clId="{F392FE3F-90AE-4DB1-A597-D4520F9A9804}" dt="2021-01-29T07:14:02.240" v="2113"/>
          <ac:picMkLst>
            <pc:docMk/>
            <pc:sldMk cId="2070812497" sldId="2076137417"/>
            <ac:picMk id="5122" creationId="{47C5C6B1-BC73-424D-90F8-025552264198}"/>
          </ac:picMkLst>
        </pc:picChg>
      </pc:sldChg>
      <pc:sldChg chg="add mod modShow">
        <pc:chgData name="Julie Andreacola" userId="48c04a26-c233-45c9-bfbf-7a70b338f297" providerId="ADAL" clId="{F392FE3F-90AE-4DB1-A597-D4520F9A9804}" dt="2021-01-29T16:26:43.024" v="2213" actId="729"/>
        <pc:sldMkLst>
          <pc:docMk/>
          <pc:sldMk cId="1524684678" sldId="207613741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1B0A5-7137-463A-82AB-DFFAB190FD4B}" type="doc">
      <dgm:prSet loTypeId="urn:microsoft.com/office/officeart/2016/7/layout/ChevronBlockProcess" loCatId="process" qsTypeId="urn:microsoft.com/office/officeart/2005/8/quickstyle/simple2" qsCatId="simple" csTypeId="urn:microsoft.com/office/officeart/2005/8/colors/accent3_2" csCatId="accent3" phldr="1"/>
      <dgm:spPr/>
      <dgm:t>
        <a:bodyPr/>
        <a:lstStyle/>
        <a:p>
          <a:endParaRPr lang="en-US"/>
        </a:p>
      </dgm:t>
    </dgm:pt>
    <dgm:pt modelId="{BAE38D0A-2929-4255-A6B3-A38EBF32F353}">
      <dgm:prSet/>
      <dgm:spPr/>
      <dgm:t>
        <a:bodyPr/>
        <a:lstStyle/>
        <a:p>
          <a:r>
            <a:rPr lang="en-US" dirty="0"/>
            <a:t>Enterprise Site List xml</a:t>
          </a:r>
        </a:p>
      </dgm:t>
    </dgm:pt>
    <dgm:pt modelId="{10691C55-7249-404C-B5BE-386DD3C5DCE0}" type="parTrans" cxnId="{EAC4A0AF-5F40-4A85-8455-F97DAD36EA0D}">
      <dgm:prSet/>
      <dgm:spPr/>
      <dgm:t>
        <a:bodyPr/>
        <a:lstStyle/>
        <a:p>
          <a:endParaRPr lang="en-US"/>
        </a:p>
      </dgm:t>
    </dgm:pt>
    <dgm:pt modelId="{575BF155-8E82-4D73-AB6B-BBCDB1AD340E}" type="sibTrans" cxnId="{EAC4A0AF-5F40-4A85-8455-F97DAD36EA0D}">
      <dgm:prSet/>
      <dgm:spPr/>
      <dgm:t>
        <a:bodyPr/>
        <a:lstStyle/>
        <a:p>
          <a:endParaRPr lang="en-US"/>
        </a:p>
      </dgm:t>
    </dgm:pt>
    <dgm:pt modelId="{21B14230-F12C-4115-AC89-580FEADFEA24}">
      <dgm:prSet/>
      <dgm:spPr/>
      <dgm:t>
        <a:bodyPr/>
        <a:lstStyle/>
        <a:p>
          <a:r>
            <a:rPr lang="en-US" dirty="0"/>
            <a:t>Create or use existing Enterprise Site List</a:t>
          </a:r>
        </a:p>
      </dgm:t>
    </dgm:pt>
    <dgm:pt modelId="{27425C1B-D0C4-46C3-966D-7089CC51BD4B}" type="parTrans" cxnId="{046C117F-8128-4926-BCD8-6DF32F8D886D}">
      <dgm:prSet/>
      <dgm:spPr/>
      <dgm:t>
        <a:bodyPr/>
        <a:lstStyle/>
        <a:p>
          <a:endParaRPr lang="en-US"/>
        </a:p>
      </dgm:t>
    </dgm:pt>
    <dgm:pt modelId="{C2AD4406-C406-46F3-981B-1CD6A3032268}" type="sibTrans" cxnId="{046C117F-8128-4926-BCD8-6DF32F8D886D}">
      <dgm:prSet/>
      <dgm:spPr/>
      <dgm:t>
        <a:bodyPr/>
        <a:lstStyle/>
        <a:p>
          <a:endParaRPr lang="en-US"/>
        </a:p>
      </dgm:t>
    </dgm:pt>
    <dgm:pt modelId="{FA5A0224-8C9F-4186-8075-7D04983D981B}">
      <dgm:prSet/>
      <dgm:spPr/>
      <dgm:t>
        <a:bodyPr/>
        <a:lstStyle/>
        <a:p>
          <a:r>
            <a:rPr lang="en-US"/>
            <a:t>Best practice is to use the 2.0 schema</a:t>
          </a:r>
        </a:p>
      </dgm:t>
    </dgm:pt>
    <dgm:pt modelId="{6D773D6B-4890-493E-B1E5-E783976AF7C2}" type="parTrans" cxnId="{79996050-DB69-4D7F-A43F-BFA7727C9071}">
      <dgm:prSet/>
      <dgm:spPr/>
      <dgm:t>
        <a:bodyPr/>
        <a:lstStyle/>
        <a:p>
          <a:endParaRPr lang="en-US"/>
        </a:p>
      </dgm:t>
    </dgm:pt>
    <dgm:pt modelId="{36C3359D-DA87-4186-9D7C-C65E41217CA9}" type="sibTrans" cxnId="{79996050-DB69-4D7F-A43F-BFA7727C9071}">
      <dgm:prSet/>
      <dgm:spPr/>
      <dgm:t>
        <a:bodyPr/>
        <a:lstStyle/>
        <a:p>
          <a:endParaRPr lang="en-US"/>
        </a:p>
      </dgm:t>
    </dgm:pt>
    <dgm:pt modelId="{02CD8106-68BB-4F0B-BB27-0D422555E90C}">
      <dgm:prSet/>
      <dgm:spPr/>
      <dgm:t>
        <a:bodyPr/>
        <a:lstStyle/>
        <a:p>
          <a:r>
            <a:rPr lang="en-US" dirty="0"/>
            <a:t>Accessible Location</a:t>
          </a:r>
        </a:p>
      </dgm:t>
    </dgm:pt>
    <dgm:pt modelId="{8E8A196B-5CA1-4367-9BDD-BAD2D102C71B}" type="parTrans" cxnId="{D163B443-D9F2-43ED-8E4D-EDB75387A9AF}">
      <dgm:prSet/>
      <dgm:spPr/>
      <dgm:t>
        <a:bodyPr/>
        <a:lstStyle/>
        <a:p>
          <a:endParaRPr lang="en-US"/>
        </a:p>
      </dgm:t>
    </dgm:pt>
    <dgm:pt modelId="{0204CD31-3C56-49C5-854A-4E08FE668BB0}" type="sibTrans" cxnId="{D163B443-D9F2-43ED-8E4D-EDB75387A9AF}">
      <dgm:prSet/>
      <dgm:spPr/>
      <dgm:t>
        <a:bodyPr/>
        <a:lstStyle/>
        <a:p>
          <a:endParaRPr lang="en-US"/>
        </a:p>
      </dgm:t>
    </dgm:pt>
    <dgm:pt modelId="{BC56436B-5D06-45A5-9637-EDE8E76EDCEF}">
      <dgm:prSet/>
      <dgm:spPr/>
      <dgm:t>
        <a:bodyPr/>
        <a:lstStyle/>
        <a:p>
          <a:r>
            <a:rPr lang="en-US"/>
            <a:t>Place .xml file on file share or https:// </a:t>
          </a:r>
        </a:p>
      </dgm:t>
    </dgm:pt>
    <dgm:pt modelId="{9918285B-BBDF-4AF4-BCF4-755AF2668E46}" type="parTrans" cxnId="{8215EB14-4727-45DA-89EB-CE4663D4A1CA}">
      <dgm:prSet/>
      <dgm:spPr/>
      <dgm:t>
        <a:bodyPr/>
        <a:lstStyle/>
        <a:p>
          <a:endParaRPr lang="en-US"/>
        </a:p>
      </dgm:t>
    </dgm:pt>
    <dgm:pt modelId="{2657127A-493C-4994-B853-D2E40795829B}" type="sibTrans" cxnId="{8215EB14-4727-45DA-89EB-CE4663D4A1CA}">
      <dgm:prSet/>
      <dgm:spPr/>
      <dgm:t>
        <a:bodyPr/>
        <a:lstStyle/>
        <a:p>
          <a:endParaRPr lang="en-US"/>
        </a:p>
      </dgm:t>
    </dgm:pt>
    <dgm:pt modelId="{5C5C1AC8-8747-4F78-8AAD-B1CBA6A6C702}">
      <dgm:prSet/>
      <dgm:spPr/>
      <dgm:t>
        <a:bodyPr/>
        <a:lstStyle/>
        <a:p>
          <a:r>
            <a:rPr lang="en-US" dirty="0"/>
            <a:t>Policy</a:t>
          </a:r>
        </a:p>
      </dgm:t>
    </dgm:pt>
    <dgm:pt modelId="{8AE84566-4923-4D79-9858-C7FAAFF4C5C7}" type="parTrans" cxnId="{0957D225-51CA-4AB7-8EC5-45980267D9A5}">
      <dgm:prSet/>
      <dgm:spPr/>
      <dgm:t>
        <a:bodyPr/>
        <a:lstStyle/>
        <a:p>
          <a:endParaRPr lang="en-US"/>
        </a:p>
      </dgm:t>
    </dgm:pt>
    <dgm:pt modelId="{3F7414AD-1E79-409C-BC04-399FFE059BBA}" type="sibTrans" cxnId="{0957D225-51CA-4AB7-8EC5-45980267D9A5}">
      <dgm:prSet/>
      <dgm:spPr/>
      <dgm:t>
        <a:bodyPr/>
        <a:lstStyle/>
        <a:p>
          <a:endParaRPr lang="en-US"/>
        </a:p>
      </dgm:t>
    </dgm:pt>
    <dgm:pt modelId="{533ACBEC-937D-4EAD-810C-C19EB74B43CA}">
      <dgm:prSet/>
      <dgm:spPr/>
      <dgm:t>
        <a:bodyPr/>
        <a:lstStyle/>
        <a:p>
          <a:r>
            <a:rPr lang="en-US"/>
            <a:t>Configure Group Policy or Intune Policy</a:t>
          </a:r>
        </a:p>
      </dgm:t>
    </dgm:pt>
    <dgm:pt modelId="{EAC17117-00EB-4AAF-8FED-3FE372570F9D}" type="parTrans" cxnId="{4A6712B1-ED85-4EB0-B77A-59224E0257E9}">
      <dgm:prSet/>
      <dgm:spPr/>
      <dgm:t>
        <a:bodyPr/>
        <a:lstStyle/>
        <a:p>
          <a:endParaRPr lang="en-US"/>
        </a:p>
      </dgm:t>
    </dgm:pt>
    <dgm:pt modelId="{C7B3736E-2948-4395-A70A-4BF06CA12BB6}" type="sibTrans" cxnId="{4A6712B1-ED85-4EB0-B77A-59224E0257E9}">
      <dgm:prSet/>
      <dgm:spPr/>
      <dgm:t>
        <a:bodyPr/>
        <a:lstStyle/>
        <a:p>
          <a:endParaRPr lang="en-US"/>
        </a:p>
      </dgm:t>
    </dgm:pt>
    <dgm:pt modelId="{9AE5B26E-1A03-4DDD-A9AD-79E85CE758AB}">
      <dgm:prSet/>
      <dgm:spPr/>
      <dgm:t>
        <a:bodyPr/>
        <a:lstStyle/>
        <a:p>
          <a:r>
            <a:rPr lang="en-US"/>
            <a:t>Configure the Enterprise Site List (Edge ADMX)</a:t>
          </a:r>
        </a:p>
      </dgm:t>
    </dgm:pt>
    <dgm:pt modelId="{651131DE-1417-459B-9348-A26B97071FEF}" type="parTrans" cxnId="{2DE049E8-BCEB-46B8-87B6-08CB8D936D09}">
      <dgm:prSet/>
      <dgm:spPr/>
      <dgm:t>
        <a:bodyPr/>
        <a:lstStyle/>
        <a:p>
          <a:endParaRPr lang="en-US"/>
        </a:p>
      </dgm:t>
    </dgm:pt>
    <dgm:pt modelId="{CB48C983-B5ED-4C5C-8715-9795803B4897}" type="sibTrans" cxnId="{2DE049E8-BCEB-46B8-87B6-08CB8D936D09}">
      <dgm:prSet/>
      <dgm:spPr/>
      <dgm:t>
        <a:bodyPr/>
        <a:lstStyle/>
        <a:p>
          <a:endParaRPr lang="en-US"/>
        </a:p>
      </dgm:t>
    </dgm:pt>
    <dgm:pt modelId="{D6EEDD71-7C9A-4FD6-8FF3-B450A6D4BB53}">
      <dgm:prSet/>
      <dgm:spPr/>
      <dgm:t>
        <a:bodyPr/>
        <a:lstStyle/>
        <a:p>
          <a:r>
            <a:rPr lang="en-US"/>
            <a:t>Configure Internet Explorer integration</a:t>
          </a:r>
        </a:p>
      </dgm:t>
    </dgm:pt>
    <dgm:pt modelId="{CAD3FC08-8AA8-4FFD-913E-B600A5EA8B9E}" type="parTrans" cxnId="{852A7372-D2D3-4DAA-8ACE-CF1340BE2FF1}">
      <dgm:prSet/>
      <dgm:spPr/>
      <dgm:t>
        <a:bodyPr/>
        <a:lstStyle/>
        <a:p>
          <a:endParaRPr lang="en-US"/>
        </a:p>
      </dgm:t>
    </dgm:pt>
    <dgm:pt modelId="{7FFFB23D-6CB1-4F00-9FB0-FEF87B23F8DF}" type="sibTrans" cxnId="{852A7372-D2D3-4DAA-8ACE-CF1340BE2FF1}">
      <dgm:prSet/>
      <dgm:spPr/>
      <dgm:t>
        <a:bodyPr/>
        <a:lstStyle/>
        <a:p>
          <a:endParaRPr lang="en-US"/>
        </a:p>
      </dgm:t>
    </dgm:pt>
    <dgm:pt modelId="{04610D05-DCF6-4C8C-93E7-15EA0684D61D}" type="pres">
      <dgm:prSet presAssocID="{C391B0A5-7137-463A-82AB-DFFAB190FD4B}" presName="Name0" presStyleCnt="0">
        <dgm:presLayoutVars>
          <dgm:dir/>
          <dgm:animLvl val="lvl"/>
          <dgm:resizeHandles val="exact"/>
        </dgm:presLayoutVars>
      </dgm:prSet>
      <dgm:spPr/>
    </dgm:pt>
    <dgm:pt modelId="{79EA59F4-19B9-4145-BB01-A33AF5362B7F}" type="pres">
      <dgm:prSet presAssocID="{BAE38D0A-2929-4255-A6B3-A38EBF32F353}" presName="composite" presStyleCnt="0"/>
      <dgm:spPr/>
    </dgm:pt>
    <dgm:pt modelId="{2B9A4D95-20AE-4E00-805D-108AA442AB6F}" type="pres">
      <dgm:prSet presAssocID="{BAE38D0A-2929-4255-A6B3-A38EBF32F353}" presName="parTx" presStyleLbl="alignNode1" presStyleIdx="0" presStyleCnt="3">
        <dgm:presLayoutVars>
          <dgm:chMax val="0"/>
          <dgm:chPref val="0"/>
        </dgm:presLayoutVars>
      </dgm:prSet>
      <dgm:spPr/>
    </dgm:pt>
    <dgm:pt modelId="{A39F3FF0-28BC-4004-990E-7EEAC79D8027}" type="pres">
      <dgm:prSet presAssocID="{BAE38D0A-2929-4255-A6B3-A38EBF32F353}" presName="desTx" presStyleLbl="alignAccFollowNode1" presStyleIdx="0" presStyleCnt="3">
        <dgm:presLayoutVars/>
      </dgm:prSet>
      <dgm:spPr/>
    </dgm:pt>
    <dgm:pt modelId="{2E8DB04A-F8A2-44B7-80B2-254AFD89FCBA}" type="pres">
      <dgm:prSet presAssocID="{575BF155-8E82-4D73-AB6B-BBCDB1AD340E}" presName="space" presStyleCnt="0"/>
      <dgm:spPr/>
    </dgm:pt>
    <dgm:pt modelId="{B4164195-F332-4C1E-A64A-2674B6766B58}" type="pres">
      <dgm:prSet presAssocID="{02CD8106-68BB-4F0B-BB27-0D422555E90C}" presName="composite" presStyleCnt="0"/>
      <dgm:spPr/>
    </dgm:pt>
    <dgm:pt modelId="{48CFEBA3-F5F1-4A49-982D-045014138A35}" type="pres">
      <dgm:prSet presAssocID="{02CD8106-68BB-4F0B-BB27-0D422555E90C}" presName="parTx" presStyleLbl="alignNode1" presStyleIdx="1" presStyleCnt="3">
        <dgm:presLayoutVars>
          <dgm:chMax val="0"/>
          <dgm:chPref val="0"/>
        </dgm:presLayoutVars>
      </dgm:prSet>
      <dgm:spPr/>
    </dgm:pt>
    <dgm:pt modelId="{E327C40A-9B3D-4E95-BD19-767A0A9B1EEB}" type="pres">
      <dgm:prSet presAssocID="{02CD8106-68BB-4F0B-BB27-0D422555E90C}" presName="desTx" presStyleLbl="alignAccFollowNode1" presStyleIdx="1" presStyleCnt="3">
        <dgm:presLayoutVars/>
      </dgm:prSet>
      <dgm:spPr/>
    </dgm:pt>
    <dgm:pt modelId="{420A5A97-D8AF-439E-A8C2-A459D13D5724}" type="pres">
      <dgm:prSet presAssocID="{0204CD31-3C56-49C5-854A-4E08FE668BB0}" presName="space" presStyleCnt="0"/>
      <dgm:spPr/>
    </dgm:pt>
    <dgm:pt modelId="{8747E4B5-EEB2-47F4-8B9D-C28703C6DB5C}" type="pres">
      <dgm:prSet presAssocID="{5C5C1AC8-8747-4F78-8AAD-B1CBA6A6C702}" presName="composite" presStyleCnt="0"/>
      <dgm:spPr/>
    </dgm:pt>
    <dgm:pt modelId="{8F2A1BDA-DA99-4CAA-A456-F312A9CE38A5}" type="pres">
      <dgm:prSet presAssocID="{5C5C1AC8-8747-4F78-8AAD-B1CBA6A6C702}" presName="parTx" presStyleLbl="alignNode1" presStyleIdx="2" presStyleCnt="3">
        <dgm:presLayoutVars>
          <dgm:chMax val="0"/>
          <dgm:chPref val="0"/>
        </dgm:presLayoutVars>
      </dgm:prSet>
      <dgm:spPr/>
    </dgm:pt>
    <dgm:pt modelId="{98426643-1991-480B-8873-9A45DD29BB2B}" type="pres">
      <dgm:prSet presAssocID="{5C5C1AC8-8747-4F78-8AAD-B1CBA6A6C702}" presName="desTx" presStyleLbl="alignAccFollowNode1" presStyleIdx="2" presStyleCnt="3">
        <dgm:presLayoutVars/>
      </dgm:prSet>
      <dgm:spPr/>
    </dgm:pt>
  </dgm:ptLst>
  <dgm:cxnLst>
    <dgm:cxn modelId="{C31C1512-31DF-496C-9BFB-4F72CA2BE080}" type="presOf" srcId="{533ACBEC-937D-4EAD-810C-C19EB74B43CA}" destId="{98426643-1991-480B-8873-9A45DD29BB2B}" srcOrd="0" destOrd="0" presId="urn:microsoft.com/office/officeart/2016/7/layout/ChevronBlockProcess"/>
    <dgm:cxn modelId="{8215EB14-4727-45DA-89EB-CE4663D4A1CA}" srcId="{02CD8106-68BB-4F0B-BB27-0D422555E90C}" destId="{BC56436B-5D06-45A5-9637-EDE8E76EDCEF}" srcOrd="0" destOrd="0" parTransId="{9918285B-BBDF-4AF4-BCF4-755AF2668E46}" sibTransId="{2657127A-493C-4994-B853-D2E40795829B}"/>
    <dgm:cxn modelId="{0957D225-51CA-4AB7-8EC5-45980267D9A5}" srcId="{C391B0A5-7137-463A-82AB-DFFAB190FD4B}" destId="{5C5C1AC8-8747-4F78-8AAD-B1CBA6A6C702}" srcOrd="2" destOrd="0" parTransId="{8AE84566-4923-4D79-9858-C7FAAFF4C5C7}" sibTransId="{3F7414AD-1E79-409C-BC04-399FFE059BBA}"/>
    <dgm:cxn modelId="{10401E26-4EA0-46F6-B8D0-CECFDEED8333}" type="presOf" srcId="{9AE5B26E-1A03-4DDD-A9AD-79E85CE758AB}" destId="{98426643-1991-480B-8873-9A45DD29BB2B}" srcOrd="0" destOrd="1" presId="urn:microsoft.com/office/officeart/2016/7/layout/ChevronBlockProcess"/>
    <dgm:cxn modelId="{1AFA3829-3B32-4118-BC84-BF235FC5A932}" type="presOf" srcId="{FA5A0224-8C9F-4186-8075-7D04983D981B}" destId="{A39F3FF0-28BC-4004-990E-7EEAC79D8027}" srcOrd="0" destOrd="1" presId="urn:microsoft.com/office/officeart/2016/7/layout/ChevronBlockProcess"/>
    <dgm:cxn modelId="{2EEC803D-2228-46E3-9FDA-505FD44B65AC}" type="presOf" srcId="{D6EEDD71-7C9A-4FD6-8FF3-B450A6D4BB53}" destId="{98426643-1991-480B-8873-9A45DD29BB2B}" srcOrd="0" destOrd="2" presId="urn:microsoft.com/office/officeart/2016/7/layout/ChevronBlockProcess"/>
    <dgm:cxn modelId="{D163B443-D9F2-43ED-8E4D-EDB75387A9AF}" srcId="{C391B0A5-7137-463A-82AB-DFFAB190FD4B}" destId="{02CD8106-68BB-4F0B-BB27-0D422555E90C}" srcOrd="1" destOrd="0" parTransId="{8E8A196B-5CA1-4367-9BDD-BAD2D102C71B}" sibTransId="{0204CD31-3C56-49C5-854A-4E08FE668BB0}"/>
    <dgm:cxn modelId="{79996050-DB69-4D7F-A43F-BFA7727C9071}" srcId="{21B14230-F12C-4115-AC89-580FEADFEA24}" destId="{FA5A0224-8C9F-4186-8075-7D04983D981B}" srcOrd="0" destOrd="0" parTransId="{6D773D6B-4890-493E-B1E5-E783976AF7C2}" sibTransId="{36C3359D-DA87-4186-9D7C-C65E41217CA9}"/>
    <dgm:cxn modelId="{852A7372-D2D3-4DAA-8ACE-CF1340BE2FF1}" srcId="{533ACBEC-937D-4EAD-810C-C19EB74B43CA}" destId="{D6EEDD71-7C9A-4FD6-8FF3-B450A6D4BB53}" srcOrd="1" destOrd="0" parTransId="{CAD3FC08-8AA8-4FFD-913E-B600A5EA8B9E}" sibTransId="{7FFFB23D-6CB1-4F00-9FB0-FEF87B23F8DF}"/>
    <dgm:cxn modelId="{A4022A73-DE16-4BCB-AB07-78E104FF506E}" type="presOf" srcId="{02CD8106-68BB-4F0B-BB27-0D422555E90C}" destId="{48CFEBA3-F5F1-4A49-982D-045014138A35}" srcOrd="0" destOrd="0" presId="urn:microsoft.com/office/officeart/2016/7/layout/ChevronBlockProcess"/>
    <dgm:cxn modelId="{332C4753-9CA4-4B0A-80A8-6B77EDE76F9D}" type="presOf" srcId="{C391B0A5-7137-463A-82AB-DFFAB190FD4B}" destId="{04610D05-DCF6-4C8C-93E7-15EA0684D61D}" srcOrd="0" destOrd="0" presId="urn:microsoft.com/office/officeart/2016/7/layout/ChevronBlockProcess"/>
    <dgm:cxn modelId="{046C117F-8128-4926-BCD8-6DF32F8D886D}" srcId="{BAE38D0A-2929-4255-A6B3-A38EBF32F353}" destId="{21B14230-F12C-4115-AC89-580FEADFEA24}" srcOrd="0" destOrd="0" parTransId="{27425C1B-D0C4-46C3-966D-7089CC51BD4B}" sibTransId="{C2AD4406-C406-46F3-981B-1CD6A3032268}"/>
    <dgm:cxn modelId="{7BA31387-6608-4418-BE8A-055D3C373EC8}" type="presOf" srcId="{BAE38D0A-2929-4255-A6B3-A38EBF32F353}" destId="{2B9A4D95-20AE-4E00-805D-108AA442AB6F}" srcOrd="0" destOrd="0" presId="urn:microsoft.com/office/officeart/2016/7/layout/ChevronBlockProcess"/>
    <dgm:cxn modelId="{EAC4A0AF-5F40-4A85-8455-F97DAD36EA0D}" srcId="{C391B0A5-7137-463A-82AB-DFFAB190FD4B}" destId="{BAE38D0A-2929-4255-A6B3-A38EBF32F353}" srcOrd="0" destOrd="0" parTransId="{10691C55-7249-404C-B5BE-386DD3C5DCE0}" sibTransId="{575BF155-8E82-4D73-AB6B-BBCDB1AD340E}"/>
    <dgm:cxn modelId="{4A6712B1-ED85-4EB0-B77A-59224E0257E9}" srcId="{5C5C1AC8-8747-4F78-8AAD-B1CBA6A6C702}" destId="{533ACBEC-937D-4EAD-810C-C19EB74B43CA}" srcOrd="0" destOrd="0" parTransId="{EAC17117-00EB-4AAF-8FED-3FE372570F9D}" sibTransId="{C7B3736E-2948-4395-A70A-4BF06CA12BB6}"/>
    <dgm:cxn modelId="{776D62C2-4D95-4B16-A35A-3A484FF8312A}" type="presOf" srcId="{BC56436B-5D06-45A5-9637-EDE8E76EDCEF}" destId="{E327C40A-9B3D-4E95-BD19-767A0A9B1EEB}" srcOrd="0" destOrd="0" presId="urn:microsoft.com/office/officeart/2016/7/layout/ChevronBlockProcess"/>
    <dgm:cxn modelId="{E9999CD0-59DE-4F56-9E4A-825AC99D1F94}" type="presOf" srcId="{21B14230-F12C-4115-AC89-580FEADFEA24}" destId="{A39F3FF0-28BC-4004-990E-7EEAC79D8027}" srcOrd="0" destOrd="0" presId="urn:microsoft.com/office/officeart/2016/7/layout/ChevronBlockProcess"/>
    <dgm:cxn modelId="{2DE049E8-BCEB-46B8-87B6-08CB8D936D09}" srcId="{533ACBEC-937D-4EAD-810C-C19EB74B43CA}" destId="{9AE5B26E-1A03-4DDD-A9AD-79E85CE758AB}" srcOrd="0" destOrd="0" parTransId="{651131DE-1417-459B-9348-A26B97071FEF}" sibTransId="{CB48C983-B5ED-4C5C-8715-9795803B4897}"/>
    <dgm:cxn modelId="{07E1C9F6-5BB0-4AD1-A552-C423EA08F2FD}" type="presOf" srcId="{5C5C1AC8-8747-4F78-8AAD-B1CBA6A6C702}" destId="{8F2A1BDA-DA99-4CAA-A456-F312A9CE38A5}" srcOrd="0" destOrd="0" presId="urn:microsoft.com/office/officeart/2016/7/layout/ChevronBlockProcess"/>
    <dgm:cxn modelId="{F9CC4D78-37E6-426A-AC77-04A6ACD2DB72}" type="presParOf" srcId="{04610D05-DCF6-4C8C-93E7-15EA0684D61D}" destId="{79EA59F4-19B9-4145-BB01-A33AF5362B7F}" srcOrd="0" destOrd="0" presId="urn:microsoft.com/office/officeart/2016/7/layout/ChevronBlockProcess"/>
    <dgm:cxn modelId="{8704412A-4F51-462D-839B-856B6F4C73D5}" type="presParOf" srcId="{79EA59F4-19B9-4145-BB01-A33AF5362B7F}" destId="{2B9A4D95-20AE-4E00-805D-108AA442AB6F}" srcOrd="0" destOrd="0" presId="urn:microsoft.com/office/officeart/2016/7/layout/ChevronBlockProcess"/>
    <dgm:cxn modelId="{72E9D48F-EADC-4BE2-BFF7-60544A452678}" type="presParOf" srcId="{79EA59F4-19B9-4145-BB01-A33AF5362B7F}" destId="{A39F3FF0-28BC-4004-990E-7EEAC79D8027}" srcOrd="1" destOrd="0" presId="urn:microsoft.com/office/officeart/2016/7/layout/ChevronBlockProcess"/>
    <dgm:cxn modelId="{E1A2A857-775E-4B86-A375-FAEEDE4A6024}" type="presParOf" srcId="{04610D05-DCF6-4C8C-93E7-15EA0684D61D}" destId="{2E8DB04A-F8A2-44B7-80B2-254AFD89FCBA}" srcOrd="1" destOrd="0" presId="urn:microsoft.com/office/officeart/2016/7/layout/ChevronBlockProcess"/>
    <dgm:cxn modelId="{A80DDC63-DF37-4D29-8B54-E59A2198B90D}" type="presParOf" srcId="{04610D05-DCF6-4C8C-93E7-15EA0684D61D}" destId="{B4164195-F332-4C1E-A64A-2674B6766B58}" srcOrd="2" destOrd="0" presId="urn:microsoft.com/office/officeart/2016/7/layout/ChevronBlockProcess"/>
    <dgm:cxn modelId="{A54CC782-5AD4-4868-9F7E-25534D976BE2}" type="presParOf" srcId="{B4164195-F332-4C1E-A64A-2674B6766B58}" destId="{48CFEBA3-F5F1-4A49-982D-045014138A35}" srcOrd="0" destOrd="0" presId="urn:microsoft.com/office/officeart/2016/7/layout/ChevronBlockProcess"/>
    <dgm:cxn modelId="{1700CE62-9843-4D7C-836E-1654BDBF2CC1}" type="presParOf" srcId="{B4164195-F332-4C1E-A64A-2674B6766B58}" destId="{E327C40A-9B3D-4E95-BD19-767A0A9B1EEB}" srcOrd="1" destOrd="0" presId="urn:microsoft.com/office/officeart/2016/7/layout/ChevronBlockProcess"/>
    <dgm:cxn modelId="{43DD669A-0396-4D1C-92BA-37D1D5A594B2}" type="presParOf" srcId="{04610D05-DCF6-4C8C-93E7-15EA0684D61D}" destId="{420A5A97-D8AF-439E-A8C2-A459D13D5724}" srcOrd="3" destOrd="0" presId="urn:microsoft.com/office/officeart/2016/7/layout/ChevronBlockProcess"/>
    <dgm:cxn modelId="{A3D4E948-A792-4BDA-B13E-D8DF8CF48BF8}" type="presParOf" srcId="{04610D05-DCF6-4C8C-93E7-15EA0684D61D}" destId="{8747E4B5-EEB2-47F4-8B9D-C28703C6DB5C}" srcOrd="4" destOrd="0" presId="urn:microsoft.com/office/officeart/2016/7/layout/ChevronBlockProcess"/>
    <dgm:cxn modelId="{5409E1BA-F576-451B-8D14-2C93A96D4A47}" type="presParOf" srcId="{8747E4B5-EEB2-47F4-8B9D-C28703C6DB5C}" destId="{8F2A1BDA-DA99-4CAA-A456-F312A9CE38A5}" srcOrd="0" destOrd="0" presId="urn:microsoft.com/office/officeart/2016/7/layout/ChevronBlockProcess"/>
    <dgm:cxn modelId="{DB6D8408-3C81-45C6-91D2-859E5D872873}" type="presParOf" srcId="{8747E4B5-EEB2-47F4-8B9D-C28703C6DB5C}" destId="{98426643-1991-480B-8873-9A45DD29BB2B}"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A4D95-20AE-4E00-805D-108AA442AB6F}">
      <dsp:nvSpPr>
        <dsp:cNvPr id="0" name=""/>
        <dsp:cNvSpPr/>
      </dsp:nvSpPr>
      <dsp:spPr>
        <a:xfrm>
          <a:off x="8542" y="255219"/>
          <a:ext cx="3380600" cy="1014180"/>
        </a:xfrm>
        <a:prstGeom prst="chevron">
          <a:avLst>
            <a:gd name="adj" fmla="val 3000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5223" tIns="125223" rIns="125223" bIns="125223" numCol="1" spcCol="1270" anchor="ctr" anchorCtr="0">
          <a:noAutofit/>
        </a:bodyPr>
        <a:lstStyle/>
        <a:p>
          <a:pPr marL="0" lvl="0" indent="0" algn="ctr" defTabSz="1244600">
            <a:lnSpc>
              <a:spcPct val="90000"/>
            </a:lnSpc>
            <a:spcBef>
              <a:spcPct val="0"/>
            </a:spcBef>
            <a:spcAft>
              <a:spcPct val="35000"/>
            </a:spcAft>
            <a:buNone/>
          </a:pPr>
          <a:r>
            <a:rPr lang="en-US" sz="2800" kern="1200" dirty="0"/>
            <a:t>Enterprise Site List xml</a:t>
          </a:r>
        </a:p>
      </dsp:txBody>
      <dsp:txXfrm>
        <a:off x="312796" y="255219"/>
        <a:ext cx="2772092" cy="1014180"/>
      </dsp:txXfrm>
    </dsp:sp>
    <dsp:sp modelId="{A39F3FF0-28BC-4004-990E-7EEAC79D8027}">
      <dsp:nvSpPr>
        <dsp:cNvPr id="0" name=""/>
        <dsp:cNvSpPr/>
      </dsp:nvSpPr>
      <dsp:spPr>
        <a:xfrm>
          <a:off x="8542" y="1269399"/>
          <a:ext cx="3076346" cy="2236271"/>
        </a:xfrm>
        <a:prstGeom prst="rect">
          <a:avLst/>
        </a:prstGeom>
        <a:solidFill>
          <a:schemeClr val="accent3">
            <a:alpha val="90000"/>
            <a:tint val="40000"/>
            <a:hueOff val="0"/>
            <a:satOff val="0"/>
            <a:lumOff val="0"/>
            <a:alphaOff val="0"/>
          </a:schemeClr>
        </a:solidFill>
        <a:ln w="1587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3100" tIns="243100" rIns="243100" bIns="486199" numCol="1" spcCol="1270" anchor="t" anchorCtr="0">
          <a:noAutofit/>
        </a:bodyPr>
        <a:lstStyle/>
        <a:p>
          <a:pPr marL="0" lvl="0" indent="0" algn="l" defTabSz="889000">
            <a:lnSpc>
              <a:spcPct val="90000"/>
            </a:lnSpc>
            <a:spcBef>
              <a:spcPct val="0"/>
            </a:spcBef>
            <a:spcAft>
              <a:spcPct val="35000"/>
            </a:spcAft>
            <a:buNone/>
          </a:pPr>
          <a:r>
            <a:rPr lang="en-US" sz="2000" kern="1200" dirty="0"/>
            <a:t>Create or use existing Enterprise Site List</a:t>
          </a:r>
        </a:p>
        <a:p>
          <a:pPr marL="171450" lvl="1" indent="-171450" algn="l" defTabSz="711200">
            <a:lnSpc>
              <a:spcPct val="90000"/>
            </a:lnSpc>
            <a:spcBef>
              <a:spcPct val="0"/>
            </a:spcBef>
            <a:spcAft>
              <a:spcPct val="15000"/>
            </a:spcAft>
            <a:buChar char="•"/>
          </a:pPr>
          <a:r>
            <a:rPr lang="en-US" sz="1600" kern="1200"/>
            <a:t>Best practice is to use the 2.0 schema</a:t>
          </a:r>
        </a:p>
      </dsp:txBody>
      <dsp:txXfrm>
        <a:off x="8542" y="1269399"/>
        <a:ext cx="3076346" cy="2236271"/>
      </dsp:txXfrm>
    </dsp:sp>
    <dsp:sp modelId="{48CFEBA3-F5F1-4A49-982D-045014138A35}">
      <dsp:nvSpPr>
        <dsp:cNvPr id="0" name=""/>
        <dsp:cNvSpPr/>
      </dsp:nvSpPr>
      <dsp:spPr>
        <a:xfrm>
          <a:off x="3338899" y="255219"/>
          <a:ext cx="3380600" cy="1014180"/>
        </a:xfrm>
        <a:prstGeom prst="chevron">
          <a:avLst>
            <a:gd name="adj" fmla="val 3000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5223" tIns="125223" rIns="125223" bIns="125223" numCol="1" spcCol="1270" anchor="ctr" anchorCtr="0">
          <a:noAutofit/>
        </a:bodyPr>
        <a:lstStyle/>
        <a:p>
          <a:pPr marL="0" lvl="0" indent="0" algn="ctr" defTabSz="1244600">
            <a:lnSpc>
              <a:spcPct val="90000"/>
            </a:lnSpc>
            <a:spcBef>
              <a:spcPct val="0"/>
            </a:spcBef>
            <a:spcAft>
              <a:spcPct val="35000"/>
            </a:spcAft>
            <a:buNone/>
          </a:pPr>
          <a:r>
            <a:rPr lang="en-US" sz="2800" kern="1200" dirty="0"/>
            <a:t>Accessible Location</a:t>
          </a:r>
        </a:p>
      </dsp:txBody>
      <dsp:txXfrm>
        <a:off x="3643153" y="255219"/>
        <a:ext cx="2772092" cy="1014180"/>
      </dsp:txXfrm>
    </dsp:sp>
    <dsp:sp modelId="{E327C40A-9B3D-4E95-BD19-767A0A9B1EEB}">
      <dsp:nvSpPr>
        <dsp:cNvPr id="0" name=""/>
        <dsp:cNvSpPr/>
      </dsp:nvSpPr>
      <dsp:spPr>
        <a:xfrm>
          <a:off x="3338899" y="1269399"/>
          <a:ext cx="3076346" cy="2236271"/>
        </a:xfrm>
        <a:prstGeom prst="rect">
          <a:avLst/>
        </a:prstGeom>
        <a:solidFill>
          <a:schemeClr val="accent3">
            <a:alpha val="90000"/>
            <a:tint val="40000"/>
            <a:hueOff val="0"/>
            <a:satOff val="0"/>
            <a:lumOff val="0"/>
            <a:alphaOff val="0"/>
          </a:schemeClr>
        </a:solidFill>
        <a:ln w="1587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3100" tIns="243100" rIns="243100" bIns="486199" numCol="1" spcCol="1270" anchor="t" anchorCtr="0">
          <a:noAutofit/>
        </a:bodyPr>
        <a:lstStyle/>
        <a:p>
          <a:pPr marL="0" lvl="0" indent="0" algn="l" defTabSz="889000">
            <a:lnSpc>
              <a:spcPct val="90000"/>
            </a:lnSpc>
            <a:spcBef>
              <a:spcPct val="0"/>
            </a:spcBef>
            <a:spcAft>
              <a:spcPct val="35000"/>
            </a:spcAft>
            <a:buNone/>
          </a:pPr>
          <a:r>
            <a:rPr lang="en-US" sz="2000" kern="1200"/>
            <a:t>Place .xml file on file share or https:// </a:t>
          </a:r>
        </a:p>
      </dsp:txBody>
      <dsp:txXfrm>
        <a:off x="3338899" y="1269399"/>
        <a:ext cx="3076346" cy="2236271"/>
      </dsp:txXfrm>
    </dsp:sp>
    <dsp:sp modelId="{8F2A1BDA-DA99-4CAA-A456-F312A9CE38A5}">
      <dsp:nvSpPr>
        <dsp:cNvPr id="0" name=""/>
        <dsp:cNvSpPr/>
      </dsp:nvSpPr>
      <dsp:spPr>
        <a:xfrm>
          <a:off x="6669257" y="255219"/>
          <a:ext cx="3380600" cy="1014180"/>
        </a:xfrm>
        <a:prstGeom prst="chevron">
          <a:avLst>
            <a:gd name="adj" fmla="val 3000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5223" tIns="125223" rIns="125223" bIns="125223" numCol="1" spcCol="1270" anchor="ctr" anchorCtr="0">
          <a:noAutofit/>
        </a:bodyPr>
        <a:lstStyle/>
        <a:p>
          <a:pPr marL="0" lvl="0" indent="0" algn="ctr" defTabSz="1244600">
            <a:lnSpc>
              <a:spcPct val="90000"/>
            </a:lnSpc>
            <a:spcBef>
              <a:spcPct val="0"/>
            </a:spcBef>
            <a:spcAft>
              <a:spcPct val="35000"/>
            </a:spcAft>
            <a:buNone/>
          </a:pPr>
          <a:r>
            <a:rPr lang="en-US" sz="2800" kern="1200" dirty="0"/>
            <a:t>Policy</a:t>
          </a:r>
        </a:p>
      </dsp:txBody>
      <dsp:txXfrm>
        <a:off x="6973511" y="255219"/>
        <a:ext cx="2772092" cy="1014180"/>
      </dsp:txXfrm>
    </dsp:sp>
    <dsp:sp modelId="{98426643-1991-480B-8873-9A45DD29BB2B}">
      <dsp:nvSpPr>
        <dsp:cNvPr id="0" name=""/>
        <dsp:cNvSpPr/>
      </dsp:nvSpPr>
      <dsp:spPr>
        <a:xfrm>
          <a:off x="6669257" y="1269399"/>
          <a:ext cx="3076346" cy="2236271"/>
        </a:xfrm>
        <a:prstGeom prst="rect">
          <a:avLst/>
        </a:prstGeom>
        <a:solidFill>
          <a:schemeClr val="accent3">
            <a:alpha val="90000"/>
            <a:tint val="40000"/>
            <a:hueOff val="0"/>
            <a:satOff val="0"/>
            <a:lumOff val="0"/>
            <a:alphaOff val="0"/>
          </a:schemeClr>
        </a:solidFill>
        <a:ln w="1587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3100" tIns="243100" rIns="243100" bIns="486199" numCol="1" spcCol="1270" anchor="t" anchorCtr="0">
          <a:noAutofit/>
        </a:bodyPr>
        <a:lstStyle/>
        <a:p>
          <a:pPr marL="0" lvl="0" indent="0" algn="l" defTabSz="889000">
            <a:lnSpc>
              <a:spcPct val="90000"/>
            </a:lnSpc>
            <a:spcBef>
              <a:spcPct val="0"/>
            </a:spcBef>
            <a:spcAft>
              <a:spcPct val="35000"/>
            </a:spcAft>
            <a:buNone/>
          </a:pPr>
          <a:r>
            <a:rPr lang="en-US" sz="2000" kern="1200"/>
            <a:t>Configure Group Policy or Intune Policy</a:t>
          </a:r>
        </a:p>
        <a:p>
          <a:pPr marL="171450" lvl="1" indent="-171450" algn="l" defTabSz="711200">
            <a:lnSpc>
              <a:spcPct val="90000"/>
            </a:lnSpc>
            <a:spcBef>
              <a:spcPct val="0"/>
            </a:spcBef>
            <a:spcAft>
              <a:spcPct val="15000"/>
            </a:spcAft>
            <a:buChar char="•"/>
          </a:pPr>
          <a:r>
            <a:rPr lang="en-US" sz="1600" kern="1200"/>
            <a:t>Configure the Enterprise Site List (Edge ADMX)</a:t>
          </a:r>
        </a:p>
        <a:p>
          <a:pPr marL="171450" lvl="1" indent="-171450" algn="l" defTabSz="711200">
            <a:lnSpc>
              <a:spcPct val="90000"/>
            </a:lnSpc>
            <a:spcBef>
              <a:spcPct val="0"/>
            </a:spcBef>
            <a:spcAft>
              <a:spcPct val="15000"/>
            </a:spcAft>
            <a:buChar char="•"/>
          </a:pPr>
          <a:r>
            <a:rPr lang="en-US" sz="1600" kern="1200"/>
            <a:t>Configure Internet Explorer integration</a:t>
          </a:r>
        </a:p>
      </dsp:txBody>
      <dsp:txXfrm>
        <a:off x="6669257" y="1269399"/>
        <a:ext cx="3076346" cy="2236271"/>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284EB-0811-4DA8-BF73-888E8991EBA8}" type="datetimeFigureOut">
              <a:rPr lang="en-US" smtClean="0"/>
              <a:t>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78053-8FC3-44B6-914D-D9777A871BBF}" type="slidenum">
              <a:rPr lang="en-US" smtClean="0"/>
              <a:t>‹#›</a:t>
            </a:fld>
            <a:endParaRPr lang="en-US"/>
          </a:p>
        </p:txBody>
      </p:sp>
    </p:spTree>
    <p:extLst>
      <p:ext uri="{BB962C8B-B14F-4D97-AF65-F5344CB8AC3E}">
        <p14:creationId xmlns:p14="http://schemas.microsoft.com/office/powerpoint/2010/main" val="2141492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pPr>
            <a:r>
              <a:rPr lang="en-US" sz="1800" dirty="0">
                <a:solidFill>
                  <a:srgbClr val="000000"/>
                </a:solidFill>
                <a:effectLst/>
                <a:latin typeface="Calibri"/>
                <a:ea typeface="Calibri" panose="020F0502020204030204" pitchFamily="34" charset="0"/>
                <a:cs typeface="Calibri"/>
              </a:rPr>
              <a:t>First, I’d like to address some recent browser announcements by Microsoft.</a:t>
            </a:r>
            <a:endParaRPr lang="en-US" sz="1800" dirty="0">
              <a:effectLst/>
              <a:latin typeface="Calibri"/>
              <a:ea typeface="Calibri" panose="020F0502020204030204" pitchFamily="34" charset="0"/>
              <a:cs typeface="Calibri"/>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On August 17th we announced that Microsoft 365 web apps and services won’t be supported on Internet Explorer 11 as of August 17, 2021. Teams was on an accelerated schedule and is not supported on IE11 as of November 30, 2020.</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Many of our customers have been using IE 11 since 2013 when the online environment was much less sophisticated than the landscape today. Since then, open web standards and newer browsers—like the new Microsoft Edge—have enabled better, more innovative online experiences. We believe that you will be well served with this change through faster and more responsive web access to greater sets of features in everyday toolsets like Outlook, Teams, SharePoint, and more, and the new Microsoft Edge allows you to experience this.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We want to be clear that IE 11 isn’t going away and that your own legacy IE 11 apps and investments will continue to work. You’ve made business   -critical investments in IE 11 legacy apps and we respect that those apps are still functioning; the new Microsoft Edge supports those through IE mode so you and your users can access them from a newer browser.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The second announcement was that the Microsoft Edge Legacy desktop app will no longer be supported and no longer receive security updates on all versions of Windows 10 on March 9, 2021. The new Microsoft Edge is Microsoft’s modern browser and we’re excited for you to experience 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b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br>
            <a:r>
              <a:rPr lang="en-US" sz="1800" i="1" dirty="0">
                <a:solidFill>
                  <a:srgbClr val="000000"/>
                </a:solidFill>
                <a:effectLst/>
                <a:latin typeface="Calibri" panose="020F0502020204030204" pitchFamily="34" charset="0"/>
                <a:ea typeface="Calibri" panose="020F0502020204030204" pitchFamily="34" charset="0"/>
                <a:cs typeface="Arial" panose="020B0604020202020204" pitchFamily="34" charset="0"/>
              </a:rPr>
              <a:t>Note (in case a customer asks if IE mode can be used to circumvent this announcement): Using Internet Explorer mode in the new Microsoft Edge will not help to extend IE 11 access to Microsoft 365 apps and services beyond the dates listed above. Microsoft 365 apps and services will stop supporting IE 11 on the dates listed.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2800"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39EAEF8-FAFE-4718-9D79-F1E53B0B38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8903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This feature takes advantage of the Enterprise Mode site tool/list that we shipped in IE11. If you’ve already identified what sites need to load in IE11 for whatever reason, then that site list will work in IE mode in the new Edge. </a:t>
            </a:r>
          </a:p>
          <a:p>
            <a:endParaRPr lang="en-US" b="1" dirty="0"/>
          </a:p>
          <a:p>
            <a:r>
              <a:rPr lang="en-US" b="1" dirty="0"/>
              <a:t>If a site/app works in stand-alone IE11, it will work in IE mode. If it doesn’t, let us know and the App Assure program comes into play on this promise as well.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1/29/2021 9:52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29779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Neutral sites are used for modern and legacy authentication servers used for modern and legacy sites</a:t>
            </a:r>
          </a:p>
        </p:txBody>
      </p:sp>
      <p:sp>
        <p:nvSpPr>
          <p:cNvPr id="4" name="Slide Number Placeholder 3"/>
          <p:cNvSpPr>
            <a:spLocks noGrp="1"/>
          </p:cNvSpPr>
          <p:nvPr>
            <p:ph type="sldNum" sz="quarter" idx="5"/>
          </p:nvPr>
        </p:nvSpPr>
        <p:spPr/>
        <p:txBody>
          <a:bodyPr/>
          <a:lstStyle/>
          <a:p>
            <a:fld id="{08478053-8FC3-44B6-914D-D9777A871BBF}" type="slidenum">
              <a:rPr lang="en-US" smtClean="0"/>
              <a:t>12</a:t>
            </a:fld>
            <a:endParaRPr lang="en-US"/>
          </a:p>
        </p:txBody>
      </p:sp>
    </p:spTree>
    <p:extLst>
      <p:ext uri="{BB962C8B-B14F-4D97-AF65-F5344CB8AC3E}">
        <p14:creationId xmlns:p14="http://schemas.microsoft.com/office/powerpoint/2010/main" val="2499338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Url</a:t>
            </a:r>
            <a:r>
              <a:rPr lang="en-US" dirty="0"/>
              <a:t> and Enterprise Site List Manager</a:t>
            </a:r>
          </a:p>
        </p:txBody>
      </p:sp>
      <p:sp>
        <p:nvSpPr>
          <p:cNvPr id="4" name="Slide Number Placeholder 3"/>
          <p:cNvSpPr>
            <a:spLocks noGrp="1"/>
          </p:cNvSpPr>
          <p:nvPr>
            <p:ph type="sldNum" sz="quarter" idx="5"/>
          </p:nvPr>
        </p:nvSpPr>
        <p:spPr/>
        <p:txBody>
          <a:bodyPr/>
          <a:lstStyle/>
          <a:p>
            <a:fld id="{08478053-8FC3-44B6-914D-D9777A871BBF}" type="slidenum">
              <a:rPr lang="en-US" smtClean="0"/>
              <a:t>15</a:t>
            </a:fld>
            <a:endParaRPr lang="en-US"/>
          </a:p>
        </p:txBody>
      </p:sp>
    </p:spTree>
    <p:extLst>
      <p:ext uri="{BB962C8B-B14F-4D97-AF65-F5344CB8AC3E}">
        <p14:creationId xmlns:p14="http://schemas.microsoft.com/office/powerpoint/2010/main" val="3726845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i="1" dirty="0">
                <a:latin typeface="Segoe UI"/>
                <a:cs typeface="Segoe UI"/>
              </a:rPr>
              <a:t>Enterprise Site Discovery</a:t>
            </a:r>
            <a:endParaRPr lang="en-US" sz="850" dirty="0">
              <a:latin typeface="Segoe UI"/>
              <a:cs typeface="Segoe UI"/>
            </a:endParaRPr>
          </a:p>
          <a:p>
            <a:pPr marL="171450" indent="-171450">
              <a:buFont typeface="Symbol"/>
              <a:buChar char="•"/>
            </a:pPr>
            <a:r>
              <a:rPr lang="en-US" sz="850" dirty="0">
                <a:latin typeface="Segoe UI"/>
                <a:cs typeface="Segoe UI"/>
              </a:rPr>
              <a:t>Discover which sites are using legacy document modes. Unless these sites are detecting modern browsers and providing different HTML, they probably need to use IE mode.</a:t>
            </a:r>
          </a:p>
          <a:p>
            <a:pPr marL="171450" indent="-171450">
              <a:buFont typeface="Symbol"/>
              <a:buChar char="•"/>
            </a:pPr>
            <a:r>
              <a:rPr lang="en-US" sz="850" dirty="0">
                <a:latin typeface="Segoe UI"/>
                <a:cs typeface="Segoe UI"/>
              </a:rPr>
              <a:t>Discover which sites are using ActiveX controls. Microsoft Edge doesn't support ActiveX controls. Unless these sites are detecting modern browsers and providing different HTML, they probably need to use IE mode</a:t>
            </a:r>
          </a:p>
          <a:p>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1/29/2021 9:52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74578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Neutral Sites</a:t>
            </a:r>
          </a:p>
        </p:txBody>
      </p:sp>
      <p:sp>
        <p:nvSpPr>
          <p:cNvPr id="4" name="Slide Number Placeholder 3"/>
          <p:cNvSpPr>
            <a:spLocks noGrp="1"/>
          </p:cNvSpPr>
          <p:nvPr>
            <p:ph type="sldNum" sz="quarter" idx="5"/>
          </p:nvPr>
        </p:nvSpPr>
        <p:spPr/>
        <p:txBody>
          <a:bodyPr/>
          <a:lstStyle/>
          <a:p>
            <a:fld id="{08478053-8FC3-44B6-914D-D9777A871BBF}" type="slidenum">
              <a:rPr lang="en-US" smtClean="0"/>
              <a:t>21</a:t>
            </a:fld>
            <a:endParaRPr lang="en-US"/>
          </a:p>
        </p:txBody>
      </p:sp>
    </p:spTree>
    <p:extLst>
      <p:ext uri="{BB962C8B-B14F-4D97-AF65-F5344CB8AC3E}">
        <p14:creationId xmlns:p14="http://schemas.microsoft.com/office/powerpoint/2010/main" val="1318249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Admin Center Edge setup wizard</a:t>
            </a:r>
          </a:p>
        </p:txBody>
      </p:sp>
      <p:sp>
        <p:nvSpPr>
          <p:cNvPr id="4" name="Slide Number Placeholder 3"/>
          <p:cNvSpPr>
            <a:spLocks noGrp="1"/>
          </p:cNvSpPr>
          <p:nvPr>
            <p:ph type="sldNum" sz="quarter" idx="5"/>
          </p:nvPr>
        </p:nvSpPr>
        <p:spPr/>
        <p:txBody>
          <a:bodyPr/>
          <a:lstStyle/>
          <a:p>
            <a:fld id="{08478053-8FC3-44B6-914D-D9777A871BBF}" type="slidenum">
              <a:rPr lang="en-US" smtClean="0"/>
              <a:t>23</a:t>
            </a:fld>
            <a:endParaRPr lang="en-US"/>
          </a:p>
        </p:txBody>
      </p:sp>
    </p:spTree>
    <p:extLst>
      <p:ext uri="{BB962C8B-B14F-4D97-AF65-F5344CB8AC3E}">
        <p14:creationId xmlns:p14="http://schemas.microsoft.com/office/powerpoint/2010/main" val="546797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know that transitioning to a new browser, particularly during this time, may not be easy. With the new Microsoft Edge, we provide support mechanisms to address this and believe that adding support for Microsoft Edge shouldn’t mean adding additional cost. </a:t>
            </a:r>
          </a:p>
          <a:p>
            <a:r>
              <a:rPr lang="en-US" dirty="0"/>
              <a:t>  </a:t>
            </a:r>
          </a:p>
          <a:p>
            <a:r>
              <a:rPr lang="en-US" dirty="0"/>
              <a:t>We’ve already talked about App Assure and, as you know, FastTrack offers deployment guidance. But if you have an existing Unified Support plan, Microsoft Edge is also supported and at no additional cost. </a:t>
            </a:r>
          </a:p>
          <a:p>
            <a:r>
              <a:rPr lang="en-US" dirty="0"/>
              <a:t>  </a:t>
            </a:r>
          </a:p>
          <a:p>
            <a:pPr>
              <a:lnSpc>
                <a:spcPct val="107000"/>
              </a:lnSpc>
              <a:spcAft>
                <a:spcPts val="800"/>
              </a:spcAft>
            </a:pPr>
            <a:r>
              <a:rPr lang="en-US" dirty="0"/>
              <a:t>With Microsoft Edge, you can get in touch with real people who can help make the transition as smooth as possible. </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2361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1/29/2021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1/29/2021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1/29/2021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12400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9058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69240" y="1698515"/>
            <a:ext cx="11653521" cy="1635589"/>
          </a:xfrm>
        </p:spPr>
        <p:txBody>
          <a:bodyPr anchor="t"/>
          <a:lstStyle>
            <a:lvl2pPr>
              <a:defRPr>
                <a:solidFill>
                  <a:schemeClr val="tx1">
                    <a:lumMod val="50000"/>
                    <a:lumOff val="50000"/>
                  </a:schemeClr>
                </a:solidFill>
              </a:defRPr>
            </a:lvl2pPr>
            <a:lvl3pPr>
              <a:defRPr>
                <a:solidFill>
                  <a:schemeClr val="tx1">
                    <a:lumMod val="50000"/>
                    <a:lumOff val="50000"/>
                  </a:schemeClr>
                </a:solidFill>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4356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Date Placeholder 35">
            <a:extLst>
              <a:ext uri="{FF2B5EF4-FFF2-40B4-BE49-F238E27FC236}">
                <a16:creationId xmlns:a16="http://schemas.microsoft.com/office/drawing/2014/main" id="{3EE9D2FC-09A5-5C4B-9B7E-613CA035A87E}"/>
              </a:ext>
            </a:extLst>
          </p:cNvPr>
          <p:cNvSpPr>
            <a:spLocks noGrp="1"/>
          </p:cNvSpPr>
          <p:nvPr>
            <p:ph type="dt" sz="half" idx="2"/>
          </p:nvPr>
        </p:nvSpPr>
        <p:spPr>
          <a:xfrm>
            <a:off x="589280" y="6356350"/>
            <a:ext cx="2743200" cy="365125"/>
          </a:xfrm>
          <a:prstGeom prst="rect">
            <a:avLst/>
          </a:prstGeom>
        </p:spPr>
        <p:txBody>
          <a:bodyPr vert="horz" lIns="0" tIns="45720" rIns="0" bIns="45720" rtlCol="0" anchor="ctr"/>
          <a:lstStyle>
            <a:lvl1pPr marL="15875" indent="0" algn="l">
              <a:tabLst/>
              <a:defRPr sz="1200">
                <a:solidFill>
                  <a:schemeClr val="tx1">
                    <a:tint val="75000"/>
                  </a:schemeClr>
                </a:solidFill>
              </a:defRPr>
            </a:lvl1pPr>
          </a:lstStyle>
          <a:p>
            <a:fld id="{0A5106DC-589E-C349-B6A0-F7EE59BCC7E5}" type="datetime1">
              <a:rPr lang="en-US" smtClean="0"/>
              <a:t>1/29/2021</a:t>
            </a:fld>
            <a:endParaRPr lang="en-US" dirty="0"/>
          </a:p>
        </p:txBody>
      </p:sp>
      <p:sp>
        <p:nvSpPr>
          <p:cNvPr id="6" name="Slide Number Placeholder 33">
            <a:extLst>
              <a:ext uri="{FF2B5EF4-FFF2-40B4-BE49-F238E27FC236}">
                <a16:creationId xmlns:a16="http://schemas.microsoft.com/office/drawing/2014/main" id="{35726266-5181-9F4C-B2E3-3CF98D4E5D46}"/>
              </a:ext>
            </a:extLst>
          </p:cNvPr>
          <p:cNvSpPr>
            <a:spLocks noGrp="1"/>
          </p:cNvSpPr>
          <p:nvPr>
            <p:ph type="sldNum" sz="quarter" idx="4"/>
          </p:nvPr>
        </p:nvSpPr>
        <p:spPr>
          <a:xfrm>
            <a:off x="8859520" y="6356350"/>
            <a:ext cx="2743200"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0523998D-8AD6-E44B-B045-6E8C7D3D1E38}" type="slidenum">
              <a:rPr lang="en-US" smtClean="0"/>
              <a:t>‹#›</a:t>
            </a:fld>
            <a:endParaRPr lang="en-US" dirty="0"/>
          </a:p>
        </p:txBody>
      </p:sp>
      <p:pic>
        <p:nvPicPr>
          <p:cNvPr id="7" name="Picture 6">
            <a:extLst>
              <a:ext uri="{FF2B5EF4-FFF2-40B4-BE49-F238E27FC236}">
                <a16:creationId xmlns:a16="http://schemas.microsoft.com/office/drawing/2014/main" id="{0DE72F72-3BD5-8646-A90F-CFA2E59BE35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353" t="36242" r="1500" b="62692"/>
          <a:stretch/>
        </p:blipFill>
        <p:spPr>
          <a:xfrm>
            <a:off x="0" y="6721474"/>
            <a:ext cx="12192000" cy="136525"/>
          </a:xfrm>
          <a:prstGeom prst="rect">
            <a:avLst/>
          </a:prstGeom>
        </p:spPr>
      </p:pic>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5">
            <a:extLst>
              <a:ext uri="{FF2B5EF4-FFF2-40B4-BE49-F238E27FC236}">
                <a16:creationId xmlns:a16="http://schemas.microsoft.com/office/drawing/2014/main" id="{59DCFE61-E85C-3F42-9B12-B78434D38624}"/>
              </a:ext>
            </a:extLst>
          </p:cNvPr>
          <p:cNvSpPr>
            <a:spLocks noGrp="1"/>
          </p:cNvSpPr>
          <p:nvPr>
            <p:ph type="dt" sz="half" idx="2"/>
          </p:nvPr>
        </p:nvSpPr>
        <p:spPr>
          <a:xfrm>
            <a:off x="589280" y="6356350"/>
            <a:ext cx="2743200" cy="365125"/>
          </a:xfrm>
          <a:prstGeom prst="rect">
            <a:avLst/>
          </a:prstGeom>
        </p:spPr>
        <p:txBody>
          <a:bodyPr vert="horz" lIns="0" tIns="45720" rIns="0" bIns="45720" rtlCol="0" anchor="ctr"/>
          <a:lstStyle>
            <a:lvl1pPr marL="15875" indent="0" algn="l">
              <a:tabLst/>
              <a:defRPr sz="1200">
                <a:solidFill>
                  <a:schemeClr val="tx1">
                    <a:tint val="75000"/>
                  </a:schemeClr>
                </a:solidFill>
              </a:defRPr>
            </a:lvl1pPr>
          </a:lstStyle>
          <a:p>
            <a:fld id="{E3222456-D808-414D-A326-1CCAD41330C1}" type="datetime1">
              <a:rPr lang="en-US" smtClean="0"/>
              <a:t>1/29/2021</a:t>
            </a:fld>
            <a:endParaRPr lang="en-US" dirty="0"/>
          </a:p>
        </p:txBody>
      </p:sp>
      <p:sp>
        <p:nvSpPr>
          <p:cNvPr id="9" name="Slide Number Placeholder 33">
            <a:extLst>
              <a:ext uri="{FF2B5EF4-FFF2-40B4-BE49-F238E27FC236}">
                <a16:creationId xmlns:a16="http://schemas.microsoft.com/office/drawing/2014/main" id="{637D14B7-2AC1-D045-97EC-FFBA8133EE9F}"/>
              </a:ext>
            </a:extLst>
          </p:cNvPr>
          <p:cNvSpPr>
            <a:spLocks noGrp="1"/>
          </p:cNvSpPr>
          <p:nvPr>
            <p:ph type="sldNum" sz="quarter" idx="4"/>
          </p:nvPr>
        </p:nvSpPr>
        <p:spPr>
          <a:xfrm>
            <a:off x="8859520" y="6356350"/>
            <a:ext cx="2743200"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0523998D-8AD6-E44B-B045-6E8C7D3D1E38}" type="slidenum">
              <a:rPr lang="en-US" smtClean="0"/>
              <a:t>‹#›</a:t>
            </a:fld>
            <a:endParaRPr lang="en-US" dirty="0"/>
          </a:p>
        </p:txBody>
      </p:sp>
      <p:pic>
        <p:nvPicPr>
          <p:cNvPr id="7" name="Picture 6">
            <a:extLst>
              <a:ext uri="{FF2B5EF4-FFF2-40B4-BE49-F238E27FC236}">
                <a16:creationId xmlns:a16="http://schemas.microsoft.com/office/drawing/2014/main" id="{103E6B0A-645C-FF49-B9F3-E0D6F0D3DB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353" t="36242" r="1500" b="62692"/>
          <a:stretch/>
        </p:blipFill>
        <p:spPr>
          <a:xfrm>
            <a:off x="0" y="6721474"/>
            <a:ext cx="12192000" cy="136525"/>
          </a:xfrm>
          <a:prstGeom prst="rect">
            <a:avLst/>
          </a:prstGeom>
        </p:spPr>
      </p:pic>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1/29/2021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1/29/2021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1/29/2021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1/29/2021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1/29/2021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1/29/2021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1/29/2021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1/29/2021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1/29/2021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 id="2147483750" r:id="rId12"/>
    <p:sldLayoutId id="2147483751" r:id="rId13"/>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71" r:id="rId1"/>
    <p:sldLayoutId id="2147484909"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34" name="Slide Number Placeholder 33">
            <a:extLst>
              <a:ext uri="{FF2B5EF4-FFF2-40B4-BE49-F238E27FC236}">
                <a16:creationId xmlns:a16="http://schemas.microsoft.com/office/drawing/2014/main" id="{CE2F2949-B13E-814F-B27A-65FC8137AB4D}"/>
              </a:ext>
            </a:extLst>
          </p:cNvPr>
          <p:cNvSpPr>
            <a:spLocks noGrp="1"/>
          </p:cNvSpPr>
          <p:nvPr>
            <p:ph type="sldNum" sz="quarter" idx="4"/>
          </p:nvPr>
        </p:nvSpPr>
        <p:spPr>
          <a:xfrm>
            <a:off x="8859520" y="6356350"/>
            <a:ext cx="2743200"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0523998D-8AD6-E44B-B045-6E8C7D3D1E38}" type="slidenum">
              <a:rPr lang="en-US" smtClean="0"/>
              <a:t>‹#›</a:t>
            </a:fld>
            <a:endParaRPr lang="en-US" dirty="0"/>
          </a:p>
        </p:txBody>
      </p:sp>
      <p:sp>
        <p:nvSpPr>
          <p:cNvPr id="49" name="Date Placeholder 35">
            <a:extLst>
              <a:ext uri="{FF2B5EF4-FFF2-40B4-BE49-F238E27FC236}">
                <a16:creationId xmlns:a16="http://schemas.microsoft.com/office/drawing/2014/main" id="{1BD5C6BC-E3EC-384B-8267-7D57E643CCFA}"/>
              </a:ext>
            </a:extLst>
          </p:cNvPr>
          <p:cNvSpPr>
            <a:spLocks noGrp="1"/>
          </p:cNvSpPr>
          <p:nvPr>
            <p:ph type="dt" sz="half" idx="2"/>
          </p:nvPr>
        </p:nvSpPr>
        <p:spPr>
          <a:xfrm>
            <a:off x="589280" y="6356350"/>
            <a:ext cx="2743200" cy="365125"/>
          </a:xfrm>
          <a:prstGeom prst="rect">
            <a:avLst/>
          </a:prstGeom>
        </p:spPr>
        <p:txBody>
          <a:bodyPr vert="horz" lIns="0" tIns="45720" rIns="0" bIns="45720" rtlCol="0" anchor="ctr"/>
          <a:lstStyle>
            <a:lvl1pPr marL="15875" indent="0" algn="l">
              <a:tabLst/>
              <a:defRPr sz="1200">
                <a:solidFill>
                  <a:schemeClr val="tx1">
                    <a:tint val="75000"/>
                  </a:schemeClr>
                </a:solidFill>
              </a:defRPr>
            </a:lvl1pPr>
          </a:lstStyle>
          <a:p>
            <a:fld id="{DF25E998-82DE-0A45-993F-0CF56317D448}" type="datetime1">
              <a:rPr lang="en-US" smtClean="0"/>
              <a:t>1/29/2021</a:t>
            </a:fld>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39" r:id="rId1"/>
    <p:sldLayoutId id="2147484474" r:id="rId2"/>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openspecs/ie_standards/ms-iedoco/d3fffb13-31cc-4dd0-b38c-2b6aaabc153e"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s://docs.microsoft.com/en-us/internet-explorer/ie11-deploy-guide/review-neutral-sites-with-site-list-manager" TargetMode="External"/><Relationship Id="rId4" Type="http://schemas.openxmlformats.org/officeDocument/2006/relationships/hyperlink" Target="https://docs.microsoft.com/en-us/internet-explorer/ie11-deploy-guide/images/docmode-decisions-lg.png"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deployedge/edge-ie-mode-site-discovery"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www.microsoft.com/download/details.aspx?id=53613" TargetMode="External"/><Relationship Id="rId2" Type="http://schemas.openxmlformats.org/officeDocument/2006/relationships/hyperlink" Target="https://go.microsoft.com/fwlink/p/?LinkId=517719" TargetMode="External"/><Relationship Id="rId1" Type="http://schemas.openxmlformats.org/officeDocument/2006/relationships/slideLayout" Target="../slideLayouts/slideLayout12.xml"/><Relationship Id="rId5" Type="http://schemas.openxmlformats.org/officeDocument/2006/relationships/hyperlink" Target="https://docs.microsoft.com/en-us/deployedge/edge-ie-mode-site-discovery#import-site-discovery-reports" TargetMode="External"/><Relationship Id="rId4" Type="http://schemas.openxmlformats.org/officeDocument/2006/relationships/hyperlink" Target="https://docs.microsoft.com/en-us/deployedge/edge-ie-mode-site-discovery#collect-site-discovery-data-using-configuration-manager"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docs.microsoft.com/en-us/deployedge/edge-ie-mode-site-list-manager"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20.png"/><Relationship Id="rId7" Type="http://schemas.openxmlformats.org/officeDocument/2006/relationships/hyperlink" Target="https://go.microsoft.com/fwlink/?linkid=2151246" TargetMode="External"/><Relationship Id="rId12"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hyperlink" Target="https://go.microsoft.com/fwlink/?linkid=826565" TargetMode="External"/><Relationship Id="rId11" Type="http://schemas.openxmlformats.org/officeDocument/2006/relationships/image" Target="../media/image25.svg"/><Relationship Id="rId5" Type="http://schemas.openxmlformats.org/officeDocument/2006/relationships/hyperlink" Target="https://go.microsoft.com/fwlink/?linkid=2115436" TargetMode="External"/><Relationship Id="rId10" Type="http://schemas.openxmlformats.org/officeDocument/2006/relationships/image" Target="../media/image24.png"/><Relationship Id="rId4" Type="http://schemas.openxmlformats.org/officeDocument/2006/relationships/image" Target="../media/image21.svg"/><Relationship Id="rId9" Type="http://schemas.openxmlformats.org/officeDocument/2006/relationships/image" Target="../media/image2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o.microsoft.com/fwlink/?linkid=2151134" TargetMode="External"/><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go.microsoft.com/fwlink/?linkid=215113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7200" dirty="0"/>
              <a:t>Browser Compatibility</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Saying goodbye to internet Explorer</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9292D9-C820-4060-AF41-97D767AD0936}"/>
              </a:ext>
            </a:extLst>
          </p:cNvPr>
          <p:cNvSpPr txBox="1"/>
          <p:nvPr/>
        </p:nvSpPr>
        <p:spPr>
          <a:xfrm>
            <a:off x="1939636" y="1745673"/>
            <a:ext cx="8395855" cy="2215991"/>
          </a:xfrm>
          <a:prstGeom prst="rect">
            <a:avLst/>
          </a:prstGeom>
          <a:noFill/>
        </p:spPr>
        <p:txBody>
          <a:bodyPr wrap="square" rtlCol="0">
            <a:spAutoFit/>
          </a:bodyPr>
          <a:lstStyle/>
          <a:p>
            <a:pPr algn="ctr"/>
            <a:r>
              <a:rPr lang="en-US" sz="16600" dirty="0"/>
              <a:t>Demo</a:t>
            </a:r>
            <a:endParaRPr lang="en-US" dirty="0"/>
          </a:p>
        </p:txBody>
      </p:sp>
    </p:spTree>
    <p:extLst>
      <p:ext uri="{BB962C8B-B14F-4D97-AF65-F5344CB8AC3E}">
        <p14:creationId xmlns:p14="http://schemas.microsoft.com/office/powerpoint/2010/main" val="314235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CDF9D-086F-4A09-AA46-C7B09873AE80}"/>
              </a:ext>
            </a:extLst>
          </p:cNvPr>
          <p:cNvSpPr>
            <a:spLocks noGrp="1"/>
          </p:cNvSpPr>
          <p:nvPr>
            <p:ph type="title"/>
          </p:nvPr>
        </p:nvSpPr>
        <p:spPr/>
        <p:txBody>
          <a:bodyPr/>
          <a:lstStyle/>
          <a:p>
            <a:r>
              <a:rPr lang="en-US" dirty="0"/>
              <a:t>Enterprise Site List</a:t>
            </a:r>
          </a:p>
        </p:txBody>
      </p:sp>
      <p:sp>
        <p:nvSpPr>
          <p:cNvPr id="3" name="Text Placeholder 2">
            <a:extLst>
              <a:ext uri="{FF2B5EF4-FFF2-40B4-BE49-F238E27FC236}">
                <a16:creationId xmlns:a16="http://schemas.microsoft.com/office/drawing/2014/main" id="{CF54888A-D1B2-4786-9B19-4B22E6602C4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69661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CD344D-AA41-45B2-9EEA-AF127C9C3995}"/>
              </a:ext>
            </a:extLst>
          </p:cNvPr>
          <p:cNvSpPr>
            <a:spLocks noGrp="1"/>
          </p:cNvSpPr>
          <p:nvPr>
            <p:ph type="title"/>
          </p:nvPr>
        </p:nvSpPr>
        <p:spPr/>
        <p:txBody>
          <a:bodyPr/>
          <a:lstStyle/>
          <a:p>
            <a:r>
              <a:rPr lang="en-US" dirty="0"/>
              <a:t>Creating the Enterprise Site List</a:t>
            </a:r>
          </a:p>
        </p:txBody>
      </p:sp>
      <p:sp>
        <p:nvSpPr>
          <p:cNvPr id="5" name="Content Placeholder 4">
            <a:extLst>
              <a:ext uri="{FF2B5EF4-FFF2-40B4-BE49-F238E27FC236}">
                <a16:creationId xmlns:a16="http://schemas.microsoft.com/office/drawing/2014/main" id="{A89B4580-E67B-4667-B6DC-4886C5FDE5DF}"/>
              </a:ext>
            </a:extLst>
          </p:cNvPr>
          <p:cNvSpPr>
            <a:spLocks noGrp="1"/>
          </p:cNvSpPr>
          <p:nvPr>
            <p:ph sz="half" idx="1"/>
          </p:nvPr>
        </p:nvSpPr>
        <p:spPr/>
        <p:txBody>
          <a:bodyPr/>
          <a:lstStyle/>
          <a:p>
            <a:r>
              <a:rPr lang="en-US" dirty="0"/>
              <a:t>Not new, it’s been around for years</a:t>
            </a:r>
          </a:p>
          <a:p>
            <a:r>
              <a:rPr lang="en-US" dirty="0"/>
              <a:t>Configures the compatibility mode for a specific website</a:t>
            </a:r>
          </a:p>
          <a:p>
            <a:r>
              <a:rPr lang="en-US" dirty="0"/>
              <a:t>Import a 1.0 schema .xml file into 2.0 to easily convert it</a:t>
            </a:r>
          </a:p>
          <a:p>
            <a:endParaRPr lang="en-US" dirty="0"/>
          </a:p>
        </p:txBody>
      </p:sp>
      <p:sp>
        <p:nvSpPr>
          <p:cNvPr id="6" name="Content Placeholder 5">
            <a:extLst>
              <a:ext uri="{FF2B5EF4-FFF2-40B4-BE49-F238E27FC236}">
                <a16:creationId xmlns:a16="http://schemas.microsoft.com/office/drawing/2014/main" id="{874C6128-59E8-46CD-9F5E-BF8E9511B0F1}"/>
              </a:ext>
            </a:extLst>
          </p:cNvPr>
          <p:cNvSpPr>
            <a:spLocks noGrp="1"/>
          </p:cNvSpPr>
          <p:nvPr>
            <p:ph sz="half" idx="2"/>
          </p:nvPr>
        </p:nvSpPr>
        <p:spPr/>
        <p:txBody>
          <a:bodyPr/>
          <a:lstStyle/>
          <a:p>
            <a:r>
              <a:rPr lang="en-US" dirty="0"/>
              <a:t>Resources</a:t>
            </a:r>
          </a:p>
          <a:p>
            <a:r>
              <a:rPr lang="nl-NL" dirty="0">
                <a:hlinkClick r:id="rId3"/>
              </a:rPr>
              <a:t>Document Modes</a:t>
            </a:r>
            <a:endParaRPr lang="en-US" dirty="0"/>
          </a:p>
          <a:p>
            <a:r>
              <a:rPr lang="fr-FR" dirty="0">
                <a:hlinkClick r:id="rId4"/>
              </a:rPr>
              <a:t>IE Document mode flow chart</a:t>
            </a:r>
            <a:endParaRPr lang="fr-FR" dirty="0"/>
          </a:p>
          <a:p>
            <a:r>
              <a:rPr lang="en-US" dirty="0">
                <a:hlinkClick r:id="rId5"/>
              </a:rPr>
              <a:t>Review neutral sites for Internet Explorer mode using the Enterprise Mode Site List Manager</a:t>
            </a:r>
            <a:endParaRPr lang="fr-FR" dirty="0"/>
          </a:p>
          <a:p>
            <a:endParaRPr lang="en-US" dirty="0"/>
          </a:p>
        </p:txBody>
      </p:sp>
      <p:sp>
        <p:nvSpPr>
          <p:cNvPr id="2" name="TextBox 1">
            <a:extLst>
              <a:ext uri="{FF2B5EF4-FFF2-40B4-BE49-F238E27FC236}">
                <a16:creationId xmlns:a16="http://schemas.microsoft.com/office/drawing/2014/main" id="{2FE29DCE-2E50-45B7-B8F7-C67C3BD2D93D}"/>
              </a:ext>
            </a:extLst>
          </p:cNvPr>
          <p:cNvSpPr txBox="1"/>
          <p:nvPr/>
        </p:nvSpPr>
        <p:spPr>
          <a:xfrm>
            <a:off x="503129" y="5883301"/>
            <a:ext cx="11185742" cy="369332"/>
          </a:xfrm>
          <a:prstGeom prst="rect">
            <a:avLst/>
          </a:prstGeom>
          <a:noFill/>
        </p:spPr>
        <p:txBody>
          <a:bodyPr wrap="square" rtlCol="0">
            <a:spAutoFit/>
          </a:bodyPr>
          <a:lstStyle/>
          <a:p>
            <a:r>
              <a:rPr lang="en-US" dirty="0"/>
              <a:t>https://docs.microsoft.com/en-us/internet-explorer/ie11-deploy-guide/use-the-enterprise-mode-site-list-manager</a:t>
            </a:r>
          </a:p>
        </p:txBody>
      </p:sp>
    </p:spTree>
    <p:extLst>
      <p:ext uri="{BB962C8B-B14F-4D97-AF65-F5344CB8AC3E}">
        <p14:creationId xmlns:p14="http://schemas.microsoft.com/office/powerpoint/2010/main" val="2934022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19B27-2E24-47CA-9148-DF6038D1D504}"/>
              </a:ext>
            </a:extLst>
          </p:cNvPr>
          <p:cNvSpPr>
            <a:spLocks noGrp="1"/>
          </p:cNvSpPr>
          <p:nvPr>
            <p:ph type="title"/>
          </p:nvPr>
        </p:nvSpPr>
        <p:spPr>
          <a:xfrm>
            <a:off x="643466" y="786383"/>
            <a:ext cx="3517567" cy="2093975"/>
          </a:xfrm>
        </p:spPr>
        <p:txBody>
          <a:bodyPr anchor="b">
            <a:normAutofit fontScale="90000"/>
          </a:bodyPr>
          <a:lstStyle/>
          <a:p>
            <a:r>
              <a:rPr lang="en-US" sz="3300" dirty="0"/>
              <a:t>Troubleshooting IE mode</a:t>
            </a:r>
            <a:br>
              <a:rPr lang="en-US" sz="3300" dirty="0"/>
            </a:br>
            <a:br>
              <a:rPr lang="en-US" sz="3300" dirty="0"/>
            </a:br>
            <a:r>
              <a:rPr lang="en-US" sz="3100" dirty="0"/>
              <a:t>Enterprise Site List</a:t>
            </a:r>
            <a:endParaRPr lang="en-US" sz="3300" dirty="0"/>
          </a:p>
        </p:txBody>
      </p:sp>
      <p:pic>
        <p:nvPicPr>
          <p:cNvPr id="9" name="Content Placeholder 8">
            <a:extLst>
              <a:ext uri="{FF2B5EF4-FFF2-40B4-BE49-F238E27FC236}">
                <a16:creationId xmlns:a16="http://schemas.microsoft.com/office/drawing/2014/main" id="{FACEB1D2-EF70-46C5-924A-85846045411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458984" y="1348753"/>
            <a:ext cx="5928344" cy="4222849"/>
          </a:xfrm>
          <a:noFill/>
        </p:spPr>
      </p:pic>
      <p:sp>
        <p:nvSpPr>
          <p:cNvPr id="4" name="Content Placeholder 3">
            <a:extLst>
              <a:ext uri="{FF2B5EF4-FFF2-40B4-BE49-F238E27FC236}">
                <a16:creationId xmlns:a16="http://schemas.microsoft.com/office/drawing/2014/main" id="{C2C5DAD4-4EDD-4E87-A132-EECA85865D8D}"/>
              </a:ext>
            </a:extLst>
          </p:cNvPr>
          <p:cNvSpPr>
            <a:spLocks noGrp="1"/>
          </p:cNvSpPr>
          <p:nvPr>
            <p:ph type="body" sz="half" idx="2"/>
          </p:nvPr>
        </p:nvSpPr>
        <p:spPr>
          <a:xfrm>
            <a:off x="643465" y="3043050"/>
            <a:ext cx="3517567" cy="3064505"/>
          </a:xfrm>
        </p:spPr>
        <p:txBody>
          <a:bodyPr>
            <a:normAutofit/>
          </a:bodyPr>
          <a:lstStyle/>
          <a:p>
            <a:r>
              <a:rPr lang="en-US" dirty="0"/>
              <a:t>edge://compat/enterprise</a:t>
            </a:r>
          </a:p>
        </p:txBody>
      </p:sp>
    </p:spTree>
    <p:extLst>
      <p:ext uri="{BB962C8B-B14F-4D97-AF65-F5344CB8AC3E}">
        <p14:creationId xmlns:p14="http://schemas.microsoft.com/office/powerpoint/2010/main" val="4051558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19B27-2E24-47CA-9148-DF6038D1D504}"/>
              </a:ext>
            </a:extLst>
          </p:cNvPr>
          <p:cNvSpPr>
            <a:spLocks noGrp="1"/>
          </p:cNvSpPr>
          <p:nvPr>
            <p:ph type="title"/>
          </p:nvPr>
        </p:nvSpPr>
        <p:spPr>
          <a:xfrm>
            <a:off x="643466" y="786383"/>
            <a:ext cx="3517567" cy="2093975"/>
          </a:xfrm>
        </p:spPr>
        <p:txBody>
          <a:bodyPr anchor="b">
            <a:normAutofit/>
          </a:bodyPr>
          <a:lstStyle/>
          <a:p>
            <a:r>
              <a:rPr lang="en-US" sz="3300" dirty="0"/>
              <a:t>Troubleshooting IE mode</a:t>
            </a:r>
            <a:br>
              <a:rPr lang="en-US" sz="3300" dirty="0"/>
            </a:br>
            <a:br>
              <a:rPr lang="en-US" sz="3300" dirty="0"/>
            </a:br>
            <a:r>
              <a:rPr lang="en-US" sz="3300" dirty="0"/>
              <a:t>Diagnostics</a:t>
            </a:r>
          </a:p>
        </p:txBody>
      </p:sp>
      <p:pic>
        <p:nvPicPr>
          <p:cNvPr id="9" name="Content Placeholder 8">
            <a:extLst>
              <a:ext uri="{FF2B5EF4-FFF2-40B4-BE49-F238E27FC236}">
                <a16:creationId xmlns:a16="http://schemas.microsoft.com/office/drawing/2014/main" id="{FACEB1D2-EF70-46C5-924A-858460454114}"/>
              </a:ext>
            </a:extLst>
          </p:cNvPr>
          <p:cNvPicPr>
            <a:picLocks noGrp="1" noChangeAspect="1"/>
          </p:cNvPicPr>
          <p:nvPr>
            <p:ph idx="1"/>
          </p:nvPr>
        </p:nvPicPr>
        <p:blipFill>
          <a:blip r:embed="rId2"/>
          <a:stretch>
            <a:fillRect/>
          </a:stretch>
        </p:blipFill>
        <p:spPr>
          <a:xfrm>
            <a:off x="5458984" y="1340795"/>
            <a:ext cx="5928344" cy="4238765"/>
          </a:xfrm>
          <a:noFill/>
        </p:spPr>
      </p:pic>
      <p:sp>
        <p:nvSpPr>
          <p:cNvPr id="4" name="Content Placeholder 3">
            <a:extLst>
              <a:ext uri="{FF2B5EF4-FFF2-40B4-BE49-F238E27FC236}">
                <a16:creationId xmlns:a16="http://schemas.microsoft.com/office/drawing/2014/main" id="{C2C5DAD4-4EDD-4E87-A132-EECA85865D8D}"/>
              </a:ext>
            </a:extLst>
          </p:cNvPr>
          <p:cNvSpPr>
            <a:spLocks noGrp="1"/>
          </p:cNvSpPr>
          <p:nvPr>
            <p:ph type="body" sz="half" idx="2"/>
          </p:nvPr>
        </p:nvSpPr>
        <p:spPr>
          <a:xfrm>
            <a:off x="643465" y="3043050"/>
            <a:ext cx="3517567" cy="3064505"/>
          </a:xfrm>
        </p:spPr>
        <p:txBody>
          <a:bodyPr>
            <a:normAutofit/>
          </a:bodyPr>
          <a:lstStyle/>
          <a:p>
            <a:r>
              <a:rPr lang="en-US" dirty="0"/>
              <a:t>edge://compat/iediagnostic</a:t>
            </a:r>
          </a:p>
        </p:txBody>
      </p:sp>
    </p:spTree>
    <p:extLst>
      <p:ext uri="{BB962C8B-B14F-4D97-AF65-F5344CB8AC3E}">
        <p14:creationId xmlns:p14="http://schemas.microsoft.com/office/powerpoint/2010/main" val="1613778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9292D9-C820-4060-AF41-97D767AD0936}"/>
              </a:ext>
            </a:extLst>
          </p:cNvPr>
          <p:cNvSpPr txBox="1"/>
          <p:nvPr/>
        </p:nvSpPr>
        <p:spPr>
          <a:xfrm>
            <a:off x="1939636" y="1745673"/>
            <a:ext cx="8395855" cy="2215991"/>
          </a:xfrm>
          <a:prstGeom prst="rect">
            <a:avLst/>
          </a:prstGeom>
          <a:noFill/>
        </p:spPr>
        <p:txBody>
          <a:bodyPr wrap="square" rtlCol="0">
            <a:spAutoFit/>
          </a:bodyPr>
          <a:lstStyle/>
          <a:p>
            <a:pPr algn="ctr"/>
            <a:r>
              <a:rPr lang="en-US" sz="16600" dirty="0"/>
              <a:t>Demo</a:t>
            </a:r>
            <a:endParaRPr lang="en-US" dirty="0"/>
          </a:p>
        </p:txBody>
      </p:sp>
    </p:spTree>
    <p:extLst>
      <p:ext uri="{BB962C8B-B14F-4D97-AF65-F5344CB8AC3E}">
        <p14:creationId xmlns:p14="http://schemas.microsoft.com/office/powerpoint/2010/main" val="985637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3080D-611B-4553-B497-E84D3F6CDB89}"/>
              </a:ext>
            </a:extLst>
          </p:cNvPr>
          <p:cNvSpPr>
            <a:spLocks noGrp="1"/>
          </p:cNvSpPr>
          <p:nvPr>
            <p:ph type="title"/>
          </p:nvPr>
        </p:nvSpPr>
        <p:spPr/>
        <p:txBody>
          <a:bodyPr/>
          <a:lstStyle/>
          <a:p>
            <a:r>
              <a:rPr lang="en-US" dirty="0"/>
              <a:t>Identify Sites Requiring Internet Explorer</a:t>
            </a:r>
          </a:p>
        </p:txBody>
      </p:sp>
      <p:sp>
        <p:nvSpPr>
          <p:cNvPr id="4" name="Text Placeholder 3">
            <a:extLst>
              <a:ext uri="{FF2B5EF4-FFF2-40B4-BE49-F238E27FC236}">
                <a16:creationId xmlns:a16="http://schemas.microsoft.com/office/drawing/2014/main" id="{D64622FB-810F-4B4B-A762-1AEC0C758BC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26032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How can identify legacy sites in my organization?“</a:t>
            </a:r>
          </a:p>
        </p:txBody>
      </p:sp>
      <p:sp>
        <p:nvSpPr>
          <p:cNvPr id="4" name="Text Placeholder 5">
            <a:extLst>
              <a:ext uri="{FF2B5EF4-FFF2-40B4-BE49-F238E27FC236}">
                <a16:creationId xmlns:a16="http://schemas.microsoft.com/office/drawing/2014/main" id="{98755A8F-232B-4F53-8CD1-CD78CA472F8A}"/>
              </a:ext>
            </a:extLst>
          </p:cNvPr>
          <p:cNvSpPr txBox="1">
            <a:spLocks/>
          </p:cNvSpPr>
          <p:nvPr/>
        </p:nvSpPr>
        <p:spPr>
          <a:xfrm>
            <a:off x="1373393" y="2068289"/>
            <a:ext cx="7528386" cy="81253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cs typeface="Segoe UI"/>
              </a:rPr>
              <a:t> Enterprise Site Discovery (optional)</a:t>
            </a:r>
            <a:endParaRPr lang="en-US" sz="2400" dirty="0"/>
          </a:p>
          <a:p>
            <a:r>
              <a:rPr lang="en-US" sz="1600" dirty="0">
                <a:cs typeface="Segoe UI"/>
                <a:hlinkClick r:id="rId3"/>
              </a:rPr>
              <a:t>https://docs.microsoft.com/en-us/deployedge/edge-ie-mode-site-discovery</a:t>
            </a:r>
            <a:r>
              <a:rPr lang="en-US" sz="2400" dirty="0">
                <a:cs typeface="Segoe UI"/>
              </a:rPr>
              <a:t> </a:t>
            </a:r>
            <a:endParaRPr lang="en-US" sz="2400" dirty="0"/>
          </a:p>
        </p:txBody>
      </p:sp>
      <p:pic>
        <p:nvPicPr>
          <p:cNvPr id="9" name="Graphic 8" descr="Magnifying glass">
            <a:extLst>
              <a:ext uri="{FF2B5EF4-FFF2-40B4-BE49-F238E27FC236}">
                <a16:creationId xmlns:a16="http://schemas.microsoft.com/office/drawing/2014/main" id="{F7A8BDFF-6569-4AD4-8ABA-6D762C1257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4200" y="2205319"/>
            <a:ext cx="538470" cy="538470"/>
          </a:xfrm>
          <a:prstGeom prst="rect">
            <a:avLst/>
          </a:prstGeom>
        </p:spPr>
      </p:pic>
      <p:sp>
        <p:nvSpPr>
          <p:cNvPr id="10" name="Text Placeholder 5">
            <a:extLst>
              <a:ext uri="{FF2B5EF4-FFF2-40B4-BE49-F238E27FC236}">
                <a16:creationId xmlns:a16="http://schemas.microsoft.com/office/drawing/2014/main" id="{7AA5779A-A269-4345-9F74-1F49E0D0C00A}"/>
              </a:ext>
            </a:extLst>
          </p:cNvPr>
          <p:cNvSpPr txBox="1">
            <a:spLocks/>
          </p:cNvSpPr>
          <p:nvPr/>
        </p:nvSpPr>
        <p:spPr>
          <a:xfrm>
            <a:off x="1476631" y="3059668"/>
            <a:ext cx="8557705" cy="214212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Does not tell you what sites are compatible</a:t>
            </a:r>
          </a:p>
          <a:p>
            <a:r>
              <a:rPr lang="en-US" sz="2400" dirty="0"/>
              <a:t>If not targeted correctly can be a large report</a:t>
            </a:r>
          </a:p>
          <a:p>
            <a:r>
              <a:rPr lang="en-US" sz="2400" dirty="0"/>
              <a:t>Dependencies on ConfigMgr and SQL for easy viewing</a:t>
            </a:r>
          </a:p>
          <a:p>
            <a:r>
              <a:rPr lang="en-US" sz="2400" dirty="0"/>
              <a:t>Recommendation is to allow it to run for no more than 30 days</a:t>
            </a:r>
          </a:p>
        </p:txBody>
      </p:sp>
      <p:pic>
        <p:nvPicPr>
          <p:cNvPr id="5" name="Picture 4" descr="A close up of graphics&#10;&#10;Description automatically generated">
            <a:extLst>
              <a:ext uri="{FF2B5EF4-FFF2-40B4-BE49-F238E27FC236}">
                <a16:creationId xmlns:a16="http://schemas.microsoft.com/office/drawing/2014/main" id="{89288CB4-6327-45D2-BBCB-CA56FDAF87F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14906" y="234882"/>
            <a:ext cx="788964" cy="788964"/>
          </a:xfrm>
          <a:prstGeom prst="rect">
            <a:avLst/>
          </a:prstGeom>
        </p:spPr>
      </p:pic>
    </p:spTree>
    <p:extLst>
      <p:ext uri="{BB962C8B-B14F-4D97-AF65-F5344CB8AC3E}">
        <p14:creationId xmlns:p14="http://schemas.microsoft.com/office/powerpoint/2010/main" val="20660681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chine generated alternative text:&#10;Enterprise Site Discovery &#10;Site Discovery &#10;Discovering Sites &#10;that Need IE &#10;Gathering data based on site &#10;usage &#10;IE can be configured to &#10;emit data to help you &#10;create or update your &#10;Enterprise Mode Site List &#10;Data collection must be &#10;configured, and has no &#10;user notification &#10;Data point &#10;URL &#10;Domain &#10;ActiveX GUID &#10;Document mode &#10;Document mode reason &#10;Browser state reason &#10;Understand local laws and &#10;regulatory requirements, &#10;Hang count &#10;and get appropriate &#10;Crash count &#10;consent &#10;Most recent navigation failure &#10;(and count) &#10;Number of visits &#10;Zone &#10;Description &#10;URL of the browsed site, including any parameters included in the URL. &#10;Top- evel domain of the browsed site. &#10;GUID of the ActiveX controls loaded by the site. &#10;Document mode used by IE for a site, based on page characteristics. &#10;The reason why a document mode was set by IE. &#10;Additional information about why the browser is in its current state. &#10;Also called, browser mode, &#10;Number of visits to the URL when the browser hung. &#10;Number of visits to the URL when the browser crashed. &#10;Description Of the most recent navigation failure (like, a 404 bad &#10;request or 500 internal server error) and the number of times it &#10;happened. &#10;Number of times a site has been visited. &#10;Zone used by IE to browse sites, based on browser settings. ">
            <a:extLst>
              <a:ext uri="{FF2B5EF4-FFF2-40B4-BE49-F238E27FC236}">
                <a16:creationId xmlns:a16="http://schemas.microsoft.com/office/drawing/2014/main" id="{9DC6A100-E75A-4A43-A785-86CB4296F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38"/>
            <a:ext cx="11816862" cy="6605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4285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ED305-6486-414F-BFDF-26FF7F18DDF4}"/>
              </a:ext>
            </a:extLst>
          </p:cNvPr>
          <p:cNvSpPr>
            <a:spLocks noGrp="1"/>
          </p:cNvSpPr>
          <p:nvPr>
            <p:ph type="title"/>
          </p:nvPr>
        </p:nvSpPr>
        <p:spPr>
          <a:xfrm>
            <a:off x="1097280" y="286603"/>
            <a:ext cx="10058400" cy="970697"/>
          </a:xfrm>
        </p:spPr>
        <p:txBody>
          <a:bodyPr/>
          <a:lstStyle/>
          <a:p>
            <a:r>
              <a:rPr lang="en-US" dirty="0"/>
              <a:t>Setup – Configuration Manager</a:t>
            </a:r>
          </a:p>
        </p:txBody>
      </p:sp>
      <p:sp>
        <p:nvSpPr>
          <p:cNvPr id="6" name="Content Placeholder 5">
            <a:extLst>
              <a:ext uri="{FF2B5EF4-FFF2-40B4-BE49-F238E27FC236}">
                <a16:creationId xmlns:a16="http://schemas.microsoft.com/office/drawing/2014/main" id="{9175D169-8029-4789-AEA2-56434BCD5E14}"/>
              </a:ext>
            </a:extLst>
          </p:cNvPr>
          <p:cNvSpPr>
            <a:spLocks noGrp="1"/>
          </p:cNvSpPr>
          <p:nvPr>
            <p:ph sz="quarter" idx="10"/>
          </p:nvPr>
        </p:nvSpPr>
        <p:spPr>
          <a:xfrm>
            <a:off x="584200" y="2411730"/>
            <a:ext cx="11018838" cy="3857308"/>
          </a:xfrm>
        </p:spPr>
        <p:txBody>
          <a:bodyPr/>
          <a:lstStyle/>
          <a:p>
            <a:r>
              <a:rPr lang="en-US" dirty="0"/>
              <a:t>Download </a:t>
            </a:r>
          </a:p>
          <a:p>
            <a:pPr lvl="1">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2"/>
              </a:rPr>
              <a:t>Enterprise Site Discovery Setup and Configuration Package</a:t>
            </a:r>
            <a:endParaRPr lang="en-US" b="0" i="0" dirty="0">
              <a:solidFill>
                <a:srgbClr val="171717"/>
              </a:solidFill>
              <a:effectLst/>
              <a:latin typeface="Segoe UI" panose="020B0502040204020203" pitchFamily="34" charset="0"/>
            </a:endParaRPr>
          </a:p>
          <a:p>
            <a:pPr lvl="1">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Microsoft Report Builder</a:t>
            </a:r>
            <a:endParaRPr lang="en-US" b="0" i="0" dirty="0">
              <a:solidFill>
                <a:srgbClr val="171717"/>
              </a:solidFill>
              <a:effectLst/>
              <a:latin typeface="Segoe UI" panose="020B0502040204020203" pitchFamily="34" charset="0"/>
            </a:endParaRPr>
          </a:p>
          <a:p>
            <a:r>
              <a:rPr lang="en-US" dirty="0"/>
              <a:t>Package </a:t>
            </a:r>
            <a:r>
              <a:rPr lang="en-US" b="0" i="0" dirty="0">
                <a:solidFill>
                  <a:srgbClr val="171717"/>
                </a:solidFill>
                <a:effectLst/>
                <a:latin typeface="SFMono-Regular"/>
              </a:rPr>
              <a:t>IETelemetrySetUp-Win8.ps1 in MEMCM – </a:t>
            </a:r>
            <a:r>
              <a:rPr lang="en-US" dirty="0">
                <a:solidFill>
                  <a:srgbClr val="171717"/>
                </a:solidFill>
                <a:latin typeface="SFMono-Regular"/>
              </a:rPr>
              <a:t>Will require a reboot</a:t>
            </a:r>
          </a:p>
          <a:p>
            <a:r>
              <a:rPr lang="en-US" i="0" dirty="0">
                <a:solidFill>
                  <a:srgbClr val="171717"/>
                </a:solidFill>
                <a:effectLst/>
                <a:latin typeface="SFMono-Regular"/>
              </a:rPr>
              <a:t>Set GPO - Computer Configuration &gt; Administrative Templates &gt; Windows Components &gt; Internet Explorer  </a:t>
            </a:r>
          </a:p>
          <a:p>
            <a:pPr lvl="1"/>
            <a:r>
              <a:rPr lang="en-US" i="0" dirty="0">
                <a:solidFill>
                  <a:srgbClr val="171717"/>
                </a:solidFill>
                <a:effectLst/>
                <a:latin typeface="SFMono-Regular"/>
              </a:rPr>
              <a:t>Turn on Site discovery WMI output</a:t>
            </a:r>
          </a:p>
          <a:p>
            <a:pPr lvl="1"/>
            <a:r>
              <a:rPr lang="en-US" dirty="0">
                <a:solidFill>
                  <a:srgbClr val="171717"/>
                </a:solidFill>
                <a:latin typeface="SFMono-Regular"/>
              </a:rPr>
              <a:t>Limit Site Discovery to 30 days or less – Don’t forget to disable</a:t>
            </a:r>
          </a:p>
          <a:p>
            <a:r>
              <a:rPr lang="en-US" dirty="0">
                <a:solidFill>
                  <a:srgbClr val="171717"/>
                </a:solidFill>
                <a:latin typeface="SFMono-Regular"/>
                <a:hlinkClick r:id="rId4"/>
              </a:rPr>
              <a:t>Extend MEMCM Hardware Inventory</a:t>
            </a:r>
            <a:endParaRPr lang="en-US" dirty="0">
              <a:latin typeface="SFMono-Regular"/>
            </a:endParaRPr>
          </a:p>
          <a:p>
            <a:r>
              <a:rPr lang="en-US" dirty="0">
                <a:solidFill>
                  <a:srgbClr val="171717"/>
                </a:solidFill>
                <a:latin typeface="SFMono-Regular"/>
                <a:hlinkClick r:id="rId5"/>
              </a:rPr>
              <a:t>Import Site Discovery Reports</a:t>
            </a:r>
            <a:endParaRPr lang="en-US" dirty="0">
              <a:solidFill>
                <a:srgbClr val="171717"/>
              </a:solidFill>
              <a:latin typeface="SFMono-Regular"/>
            </a:endParaRPr>
          </a:p>
          <a:p>
            <a:endParaRPr lang="en-US" dirty="0"/>
          </a:p>
        </p:txBody>
      </p:sp>
    </p:spTree>
    <p:extLst>
      <p:ext uri="{BB962C8B-B14F-4D97-AF65-F5344CB8AC3E}">
        <p14:creationId xmlns:p14="http://schemas.microsoft.com/office/powerpoint/2010/main" val="35646661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chine generated alternative text:&#10;20 Years of Web Compatibility &#10;Internet Explorer 11 with Enterprise Mode &#10;e &#10;2000 &#10;e &#10;e &#10;2003 &#10;2005 &#10;e &#10;2007 &#10;2008 &#10;2010 &#10;2011 &#10;2012 &#10;2013 &#10;2014 &#10;e &#10;Compatibility &#10;Enhanced Compatibility ">
            <a:extLst>
              <a:ext uri="{FF2B5EF4-FFF2-40B4-BE49-F238E27FC236}">
                <a16:creationId xmlns:a16="http://schemas.microsoft.com/office/drawing/2014/main" id="{6054C10A-984A-4BDD-9255-6C07928DC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321" y="116882"/>
            <a:ext cx="11515411" cy="646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56957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achine generated alternative text:&#10;Site Discovery &#10;Group Policies &#10;Not set in policy keys, so &#10;behaves like a preference &#10;rather than a policy (if policy &#10;removed, registry setting &#10;remains) &#10;Analyzing Site Discovery Data &#10;Sites with ActiveX controls: &#10;ActiveX controls are not supported in modern browsers &#10;I. Sort by domain, then by URL &#10;2. Define the boundary of an &quot;app&quot; to apply your policy to &#10;3. Test the app — some sites detect browsers and give modern content to modern browsers &#10;4. Add the app to the site list if it fails, then add notes &#10;Sites with legacy document modes: &#10;Legacy document modes predict potential problems with rendering &#10;1. &#10;2. &#10;3. &#10;4. &#10;Sort by domain, then by URL &#10;Define the boundary of an &quot;app&quot; to apply your policy to &#10;Test the app — some sites detect browsers and give modern content to modern browsers &#10;Add the app to the site list if it fails, then add notes ">
            <a:extLst>
              <a:ext uri="{FF2B5EF4-FFF2-40B4-BE49-F238E27FC236}">
                <a16:creationId xmlns:a16="http://schemas.microsoft.com/office/drawing/2014/main" id="{BDC88CBD-7989-4102-B492-4EB5EDD40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3"/>
            <a:ext cx="12192000" cy="6783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8913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achine generated alternative text:&#10;Important Changes &#10;in Site List Behavior &#10;Site List &#10;Update your &#10;existing list &#10;Upgrade from schema VI to &#10;schema v2+ &#10;Add neutral sites &#10;More aggressive switching &#10;back to Edge, including &#10;during redirects &#10;Can cause problems with &#10;authentication &#10;Configuring Neutral sites &#10;is key to getting correct &#10;cookie behavior &#10;Sign-ln &#10;Page &#10;Microsoft &#10;identity &#10;platform &#10;User's &#10;Browser &#10;Web &#10;Application ">
            <a:extLst>
              <a:ext uri="{FF2B5EF4-FFF2-40B4-BE49-F238E27FC236}">
                <a16:creationId xmlns:a16="http://schemas.microsoft.com/office/drawing/2014/main" id="{47C5C6B1-BC73-424D-90F8-025552264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00"/>
            <a:ext cx="12192000" cy="683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786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743A8-B4C4-4133-A7E9-49D2CE080C49}"/>
              </a:ext>
            </a:extLst>
          </p:cNvPr>
          <p:cNvSpPr>
            <a:spLocks noGrp="1"/>
          </p:cNvSpPr>
          <p:nvPr>
            <p:ph type="title"/>
          </p:nvPr>
        </p:nvSpPr>
        <p:spPr>
          <a:xfrm>
            <a:off x="1097280" y="286603"/>
            <a:ext cx="10058400" cy="1027847"/>
          </a:xfrm>
        </p:spPr>
        <p:txBody>
          <a:bodyPr/>
          <a:lstStyle/>
          <a:p>
            <a:r>
              <a:rPr lang="en-US" dirty="0"/>
              <a:t>Tips and Tricks</a:t>
            </a:r>
          </a:p>
        </p:txBody>
      </p:sp>
      <p:sp>
        <p:nvSpPr>
          <p:cNvPr id="3" name="Content Placeholder 2">
            <a:extLst>
              <a:ext uri="{FF2B5EF4-FFF2-40B4-BE49-F238E27FC236}">
                <a16:creationId xmlns:a16="http://schemas.microsoft.com/office/drawing/2014/main" id="{CA5AF3E5-770D-4181-934A-7AAEC6586BAE}"/>
              </a:ext>
            </a:extLst>
          </p:cNvPr>
          <p:cNvSpPr>
            <a:spLocks noGrp="1"/>
          </p:cNvSpPr>
          <p:nvPr>
            <p:ph sz="quarter" idx="10"/>
          </p:nvPr>
        </p:nvSpPr>
        <p:spPr>
          <a:xfrm>
            <a:off x="584200" y="2068830"/>
            <a:ext cx="11018838" cy="4200208"/>
          </a:xfrm>
        </p:spPr>
        <p:txBody>
          <a:bodyPr/>
          <a:lstStyle/>
          <a:p>
            <a:r>
              <a:rPr lang="en-US" b="1" dirty="0"/>
              <a:t>PowerShell to see data being collected on client</a:t>
            </a:r>
          </a:p>
          <a:p>
            <a:pPr marL="201168" lvl="1" indent="0">
              <a:buNone/>
            </a:pPr>
            <a:r>
              <a:rPr lang="en-US" sz="1600" dirty="0">
                <a:effectLst/>
                <a:latin typeface="Segoe UI" panose="020B0502040204020203" pitchFamily="34" charset="0"/>
              </a:rPr>
              <a:t>Get-</a:t>
            </a:r>
            <a:r>
              <a:rPr lang="en-US" sz="1600" dirty="0" err="1">
                <a:effectLst/>
                <a:latin typeface="Segoe UI" panose="020B0502040204020203" pitchFamily="34" charset="0"/>
              </a:rPr>
              <a:t>WMIObject</a:t>
            </a:r>
            <a:r>
              <a:rPr lang="en-US" sz="1600" dirty="0">
                <a:effectLst/>
                <a:latin typeface="Segoe UI" panose="020B0502040204020203" pitchFamily="34" charset="0"/>
              </a:rPr>
              <a:t> -namespace root/cimv2/</a:t>
            </a:r>
            <a:r>
              <a:rPr lang="en-US" sz="1600" dirty="0" err="1">
                <a:effectLst/>
                <a:latin typeface="Segoe UI" panose="020B0502040204020203" pitchFamily="34" charset="0"/>
              </a:rPr>
              <a:t>IETelemetry</a:t>
            </a:r>
            <a:r>
              <a:rPr lang="en-US" sz="1600" dirty="0">
                <a:effectLst/>
                <a:latin typeface="Segoe UI" panose="020B0502040204020203" pitchFamily="34" charset="0"/>
              </a:rPr>
              <a:t> </a:t>
            </a:r>
            <a:r>
              <a:rPr lang="en-US" sz="1600" dirty="0" err="1">
                <a:effectLst/>
                <a:latin typeface="Segoe UI" panose="020B0502040204020203" pitchFamily="34" charset="0"/>
              </a:rPr>
              <a:t>IEURLInfo</a:t>
            </a:r>
            <a:endParaRPr lang="en-US" sz="1600" dirty="0">
              <a:latin typeface="Segoe UI" panose="020B0502040204020203" pitchFamily="34" charset="0"/>
            </a:endParaRPr>
          </a:p>
          <a:p>
            <a:pPr marL="201168" lvl="1" indent="0">
              <a:buNone/>
            </a:pPr>
            <a:r>
              <a:rPr lang="en-US" sz="1600" dirty="0">
                <a:effectLst/>
                <a:latin typeface="Segoe UI" panose="020B0502040204020203" pitchFamily="34" charset="0"/>
              </a:rPr>
              <a:t>Get-</a:t>
            </a:r>
            <a:r>
              <a:rPr lang="en-US" sz="1600" dirty="0" err="1">
                <a:effectLst/>
                <a:latin typeface="Segoe UI" panose="020B0502040204020203" pitchFamily="34" charset="0"/>
              </a:rPr>
              <a:t>WMIObject</a:t>
            </a:r>
            <a:r>
              <a:rPr lang="en-US" sz="1600" dirty="0">
                <a:effectLst/>
                <a:latin typeface="Segoe UI" panose="020B0502040204020203" pitchFamily="34" charset="0"/>
              </a:rPr>
              <a:t> -namespace root/cimv2/</a:t>
            </a:r>
            <a:r>
              <a:rPr lang="en-US" sz="1600" dirty="0" err="1">
                <a:effectLst/>
                <a:latin typeface="Segoe UI" panose="020B0502040204020203" pitchFamily="34" charset="0"/>
              </a:rPr>
              <a:t>IETelemetry</a:t>
            </a:r>
            <a:r>
              <a:rPr lang="en-US" sz="1600" dirty="0">
                <a:effectLst/>
                <a:latin typeface="Segoe UI" panose="020B0502040204020203" pitchFamily="34" charset="0"/>
              </a:rPr>
              <a:t> </a:t>
            </a:r>
            <a:r>
              <a:rPr lang="en-US" sz="1600" dirty="0" err="1">
                <a:effectLst/>
                <a:latin typeface="Segoe UI" panose="020B0502040204020203" pitchFamily="34" charset="0"/>
              </a:rPr>
              <a:t>IEURLInfo</a:t>
            </a:r>
            <a:r>
              <a:rPr lang="en-US" sz="1600" dirty="0">
                <a:effectLst/>
                <a:latin typeface="Segoe UI" panose="020B0502040204020203" pitchFamily="34" charset="0"/>
              </a:rPr>
              <a:t> | Where{$_.</a:t>
            </a:r>
            <a:r>
              <a:rPr lang="en-US" sz="1600" dirty="0" err="1">
                <a:effectLst/>
                <a:latin typeface="Segoe UI" panose="020B0502040204020203" pitchFamily="34" charset="0"/>
              </a:rPr>
              <a:t>DocMode</a:t>
            </a:r>
            <a:r>
              <a:rPr lang="en-US" sz="1600" dirty="0">
                <a:effectLst/>
                <a:latin typeface="Segoe UI" panose="020B0502040204020203" pitchFamily="34" charset="0"/>
              </a:rPr>
              <a:t> -</a:t>
            </a:r>
            <a:r>
              <a:rPr lang="en-US" sz="1600" dirty="0" err="1">
                <a:effectLst/>
                <a:latin typeface="Segoe UI" panose="020B0502040204020203" pitchFamily="34" charset="0"/>
              </a:rPr>
              <a:t>lt</a:t>
            </a:r>
            <a:r>
              <a:rPr lang="en-US" sz="1600" dirty="0">
                <a:effectLst/>
                <a:latin typeface="Segoe UI" panose="020B0502040204020203" pitchFamily="34" charset="0"/>
              </a:rPr>
              <a:t> 11}</a:t>
            </a:r>
          </a:p>
          <a:p>
            <a:pPr marL="201168" lvl="1" indent="0">
              <a:buNone/>
            </a:pPr>
            <a:r>
              <a:rPr lang="en-US" sz="1600" dirty="0">
                <a:effectLst/>
                <a:latin typeface="Segoe UI" panose="020B0502040204020203" pitchFamily="34" charset="0"/>
              </a:rPr>
              <a:t>Get-</a:t>
            </a:r>
            <a:r>
              <a:rPr lang="en-US" sz="1600" dirty="0" err="1">
                <a:effectLst/>
                <a:latin typeface="Segoe UI" panose="020B0502040204020203" pitchFamily="34" charset="0"/>
              </a:rPr>
              <a:t>WMIObject</a:t>
            </a:r>
            <a:r>
              <a:rPr lang="en-US" sz="1600" dirty="0">
                <a:effectLst/>
                <a:latin typeface="Segoe UI" panose="020B0502040204020203" pitchFamily="34" charset="0"/>
              </a:rPr>
              <a:t> -namespace root/cimv2/</a:t>
            </a:r>
            <a:r>
              <a:rPr lang="en-US" sz="1600" dirty="0" err="1">
                <a:effectLst/>
                <a:latin typeface="Segoe UI" panose="020B0502040204020203" pitchFamily="34" charset="0"/>
              </a:rPr>
              <a:t>IETelemetry</a:t>
            </a:r>
            <a:r>
              <a:rPr lang="en-US" sz="1600" dirty="0">
                <a:effectLst/>
                <a:latin typeface="Segoe UI" panose="020B0502040204020203" pitchFamily="34" charset="0"/>
              </a:rPr>
              <a:t> </a:t>
            </a:r>
            <a:r>
              <a:rPr lang="en-US" sz="1600" dirty="0" err="1">
                <a:effectLst/>
                <a:latin typeface="Segoe UI" panose="020B0502040204020203" pitchFamily="34" charset="0"/>
              </a:rPr>
              <a:t>IEURLInfo</a:t>
            </a:r>
            <a:r>
              <a:rPr lang="en-US" sz="1600" dirty="0">
                <a:effectLst/>
                <a:latin typeface="Segoe UI" panose="020B0502040204020203" pitchFamily="34" charset="0"/>
              </a:rPr>
              <a:t> | Select-Object –Property </a:t>
            </a:r>
            <a:r>
              <a:rPr lang="en-US" sz="1600" dirty="0" err="1">
                <a:effectLst/>
                <a:latin typeface="Segoe UI" panose="020B0502040204020203" pitchFamily="34" charset="0"/>
              </a:rPr>
              <a:t>DocMode,DocModeReason,ActiveXGUID,URL</a:t>
            </a:r>
            <a:r>
              <a:rPr lang="en-US" sz="1600" dirty="0">
                <a:effectLst/>
                <a:latin typeface="Segoe UI" panose="020B0502040204020203" pitchFamily="34" charset="0"/>
              </a:rPr>
              <a:t> | Where{$_.</a:t>
            </a:r>
            <a:r>
              <a:rPr lang="en-US" sz="1600" dirty="0" err="1">
                <a:effectLst/>
                <a:latin typeface="Segoe UI" panose="020B0502040204020203" pitchFamily="34" charset="0"/>
              </a:rPr>
              <a:t>DocMode</a:t>
            </a:r>
            <a:r>
              <a:rPr lang="en-US" sz="1600" dirty="0">
                <a:effectLst/>
                <a:latin typeface="Segoe UI" panose="020B0502040204020203" pitchFamily="34" charset="0"/>
              </a:rPr>
              <a:t> -</a:t>
            </a:r>
            <a:r>
              <a:rPr lang="en-US" sz="1600" dirty="0" err="1">
                <a:effectLst/>
                <a:latin typeface="Segoe UI" panose="020B0502040204020203" pitchFamily="34" charset="0"/>
              </a:rPr>
              <a:t>lt</a:t>
            </a:r>
            <a:r>
              <a:rPr lang="en-US" sz="1600" dirty="0">
                <a:effectLst/>
                <a:latin typeface="Segoe UI" panose="020B0502040204020203" pitchFamily="34" charset="0"/>
              </a:rPr>
              <a:t> 11}</a:t>
            </a:r>
          </a:p>
          <a:p>
            <a:endParaRPr lang="en-US" dirty="0"/>
          </a:p>
          <a:p>
            <a:r>
              <a:rPr lang="en-US" dirty="0"/>
              <a:t>Future of Enterprise Site List Manager</a:t>
            </a:r>
          </a:p>
          <a:p>
            <a:pPr lvl="1"/>
            <a:r>
              <a:rPr lang="en-US" dirty="0"/>
              <a:t>Built into the browser starting in Edge 89 (currently Dev channel)</a:t>
            </a:r>
          </a:p>
          <a:p>
            <a:pPr lvl="1"/>
            <a:r>
              <a:rPr lang="en-US" dirty="0">
                <a:hlinkClick r:id="rId2"/>
              </a:rPr>
              <a:t>Enterprise Site List Manager in Microsoft Edge | Microsoft Docs</a:t>
            </a:r>
            <a:endParaRPr lang="en-US" dirty="0"/>
          </a:p>
        </p:txBody>
      </p:sp>
    </p:spTree>
    <p:extLst>
      <p:ext uri="{BB962C8B-B14F-4D97-AF65-F5344CB8AC3E}">
        <p14:creationId xmlns:p14="http://schemas.microsoft.com/office/powerpoint/2010/main" val="21899123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9292D9-C820-4060-AF41-97D767AD0936}"/>
              </a:ext>
            </a:extLst>
          </p:cNvPr>
          <p:cNvSpPr txBox="1"/>
          <p:nvPr/>
        </p:nvSpPr>
        <p:spPr>
          <a:xfrm>
            <a:off x="1939636" y="1745673"/>
            <a:ext cx="8395855" cy="2215991"/>
          </a:xfrm>
          <a:prstGeom prst="rect">
            <a:avLst/>
          </a:prstGeom>
          <a:noFill/>
        </p:spPr>
        <p:txBody>
          <a:bodyPr wrap="square" rtlCol="0">
            <a:spAutoFit/>
          </a:bodyPr>
          <a:lstStyle/>
          <a:p>
            <a:pPr algn="ctr"/>
            <a:r>
              <a:rPr lang="en-US" sz="16600" dirty="0"/>
              <a:t>Demo</a:t>
            </a:r>
            <a:endParaRPr lang="en-US" dirty="0"/>
          </a:p>
        </p:txBody>
      </p:sp>
    </p:spTree>
    <p:extLst>
      <p:ext uri="{BB962C8B-B14F-4D97-AF65-F5344CB8AC3E}">
        <p14:creationId xmlns:p14="http://schemas.microsoft.com/office/powerpoint/2010/main" val="84322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64F2407-922D-4189-826B-CF497044C7D8}"/>
              </a:ext>
            </a:extLst>
          </p:cNvPr>
          <p:cNvSpPr txBox="1">
            <a:spLocks/>
          </p:cNvSpPr>
          <p:nvPr/>
        </p:nvSpPr>
        <p:spPr>
          <a:xfrm>
            <a:off x="590868" y="479698"/>
            <a:ext cx="11018520" cy="58817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47" normalizeH="0" baseline="0" noProof="0" dirty="0">
                <a:ln w="3175">
                  <a:noFill/>
                </a:ln>
                <a:solidFill>
                  <a:srgbClr val="E7E6E6">
                    <a:lumMod val="10000"/>
                  </a:srgbClr>
                </a:solidFill>
                <a:effectLst/>
                <a:uLnTx/>
                <a:uFillTx/>
                <a:latin typeface="Segoe UI Bold" panose="020B0802040204020203" pitchFamily="34" charset="0"/>
                <a:ea typeface="+mn-ea"/>
                <a:cs typeface="Segoe UI Bold" panose="020B0802040204020203" pitchFamily="34" charset="0"/>
              </a:rPr>
              <a:t>Get support at no additional cost</a:t>
            </a:r>
          </a:p>
        </p:txBody>
      </p:sp>
      <p:pic>
        <p:nvPicPr>
          <p:cNvPr id="2" name="Graphic 1" descr="Browser window">
            <a:extLst>
              <a:ext uri="{FF2B5EF4-FFF2-40B4-BE49-F238E27FC236}">
                <a16:creationId xmlns:a16="http://schemas.microsoft.com/office/drawing/2014/main" id="{E85E8C94-23B4-442A-BC0C-39F86EABD5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16608" y="463713"/>
            <a:ext cx="588174" cy="588174"/>
          </a:xfrm>
          <a:prstGeom prst="rect">
            <a:avLst/>
          </a:prstGeom>
        </p:spPr>
      </p:pic>
      <p:sp>
        <p:nvSpPr>
          <p:cNvPr id="4" name="Rectangle 3">
            <a:extLst>
              <a:ext uri="{FF2B5EF4-FFF2-40B4-BE49-F238E27FC236}">
                <a16:creationId xmlns:a16="http://schemas.microsoft.com/office/drawing/2014/main" id="{D3C6C3E0-5467-46A5-ADD6-FBF192EFDBED}"/>
              </a:ext>
            </a:extLst>
          </p:cNvPr>
          <p:cNvSpPr/>
          <p:nvPr/>
        </p:nvSpPr>
        <p:spPr bwMode="auto">
          <a:xfrm>
            <a:off x="588263" y="1642362"/>
            <a:ext cx="3188369" cy="4123018"/>
          </a:xfrm>
          <a:prstGeom prst="rect">
            <a:avLst/>
          </a:prstGeom>
          <a:solidFill>
            <a:schemeClr val="accent6">
              <a:lumMod val="20000"/>
              <a:lumOff val="80000"/>
            </a:schemeClr>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base"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5" name="Rectangle 4">
            <a:extLst>
              <a:ext uri="{FF2B5EF4-FFF2-40B4-BE49-F238E27FC236}">
                <a16:creationId xmlns:a16="http://schemas.microsoft.com/office/drawing/2014/main" id="{3AFC6082-B352-4518-9CB6-24B22A3292EC}"/>
              </a:ext>
            </a:extLst>
          </p:cNvPr>
          <p:cNvSpPr/>
          <p:nvPr/>
        </p:nvSpPr>
        <p:spPr bwMode="auto">
          <a:xfrm>
            <a:off x="4501815" y="1642362"/>
            <a:ext cx="3188369" cy="4123018"/>
          </a:xfrm>
          <a:prstGeom prst="rect">
            <a:avLst/>
          </a:prstGeom>
          <a:solidFill>
            <a:schemeClr val="accent6">
              <a:lumMod val="20000"/>
              <a:lumOff val="80000"/>
            </a:schemeClr>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3C1A37B2-41DD-40C7-8947-92DA556A57F4}"/>
              </a:ext>
            </a:extLst>
          </p:cNvPr>
          <p:cNvSpPr/>
          <p:nvPr/>
        </p:nvSpPr>
        <p:spPr bwMode="auto">
          <a:xfrm>
            <a:off x="8415367" y="1642362"/>
            <a:ext cx="3188369" cy="4123018"/>
          </a:xfrm>
          <a:prstGeom prst="rect">
            <a:avLst/>
          </a:prstGeom>
          <a:solidFill>
            <a:schemeClr val="accent6">
              <a:lumMod val="20000"/>
              <a:lumOff val="80000"/>
            </a:schemeClr>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8B311442-E70C-4438-BEF0-9CECAB3F8F26}"/>
              </a:ext>
            </a:extLst>
          </p:cNvPr>
          <p:cNvSpPr txBox="1"/>
          <p:nvPr/>
        </p:nvSpPr>
        <p:spPr>
          <a:xfrm>
            <a:off x="768094" y="1933217"/>
            <a:ext cx="2828705" cy="3354765"/>
          </a:xfrm>
          <a:prstGeom prst="rect">
            <a:avLst/>
          </a:prstGeom>
          <a:noFill/>
        </p:spPr>
        <p:txBody>
          <a:bodyPr wrap="square" lIns="0" tIns="0" rIns="0" bIns="0" rtlCol="0">
            <a:spAutoFit/>
          </a:bodyPr>
          <a:lstStyle/>
          <a:p>
            <a:pPr marL="0" marR="0" lvl="0" indent="0" algn="ctr" defTabSz="932742" rtl="0" eaLnBrk="1" fontAlgn="base"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8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a:hlinkClick r:id="rId5"/>
              </a:rPr>
              <a:t>App Assure</a:t>
            </a:r>
            <a:endParaRPr lang="en-US" sz="28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ndParaRPr>
          </a:p>
          <a:p>
            <a:pPr marL="0" marR="0" lvl="0" indent="0" algn="l" defTabSz="914367" rtl="0" eaLnBrk="1" fontAlgn="base" latinLnBrk="0" hangingPunct="1">
              <a:lnSpc>
                <a:spcPct val="100000"/>
              </a:lnSpc>
              <a:spcBef>
                <a:spcPts val="600"/>
              </a:spcBef>
              <a:buClrTx/>
              <a:buSzTx/>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lvl="0" fontAlgn="base">
              <a:spcBef>
                <a:spcPts val="600"/>
              </a:spcBef>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If your web apps or sites work in Internet Explorer 11, on supported versions of Google Chrome, or in any version of </a:t>
            </a:r>
            <a:r>
              <a:rPr lang="en-US" sz="1600" dirty="0">
                <a:solidFill>
                  <a:srgbClr val="000000"/>
                </a:solidFill>
                <a:latin typeface="Segoe UI" panose="020B0502040204020203" pitchFamily="34" charset="0"/>
                <a:cs typeface="Segoe UI" panose="020B0502040204020203" pitchFamily="34" charset="0"/>
              </a:rPr>
              <a:t> Microsoft Edge</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they’ll also work with the new Microsoft Edge. </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If you encounter compatibility issues, we provide remediation guidance at </a:t>
            </a:r>
            <a:r>
              <a:rPr kumimoji="0" lang="en-US" sz="16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no additional cost.</a:t>
            </a: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8" name="TextBox 7">
            <a:extLst>
              <a:ext uri="{FF2B5EF4-FFF2-40B4-BE49-F238E27FC236}">
                <a16:creationId xmlns:a16="http://schemas.microsoft.com/office/drawing/2014/main" id="{E8DB5190-3DD2-445B-AF2F-55915F6B268D}"/>
              </a:ext>
            </a:extLst>
          </p:cNvPr>
          <p:cNvSpPr txBox="1"/>
          <p:nvPr/>
        </p:nvSpPr>
        <p:spPr>
          <a:xfrm>
            <a:off x="4681647" y="1933217"/>
            <a:ext cx="2855496" cy="3308598"/>
          </a:xfrm>
          <a:prstGeom prst="rect">
            <a:avLst/>
          </a:prstGeom>
          <a:noFill/>
        </p:spPr>
        <p:txBody>
          <a:bodyPr wrap="square" lIns="0" tIns="0" rIns="0" bIns="0" rtlCol="0">
            <a:spAutoFit/>
          </a:bodyPr>
          <a:lstStyle/>
          <a:p>
            <a:pPr marL="0" indent="0" algn="ctr" fontAlgn="base">
              <a:spcBef>
                <a:spcPts val="600"/>
              </a:spcBef>
              <a:buNone/>
              <a:defRPr/>
            </a:pPr>
            <a:r>
              <a:rPr kumimoji="0" lang="en-US" sz="28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cs typeface="Segoe UI"/>
                <a:hlinkClick r:id="rId6"/>
              </a:rPr>
              <a:t>Microsoft</a:t>
            </a:r>
          </a:p>
          <a:p>
            <a:pPr marL="0" indent="0" algn="ctr" fontAlgn="base">
              <a:spcBef>
                <a:spcPts val="600"/>
              </a:spcBef>
              <a:buNone/>
              <a:defRPr/>
            </a:pPr>
            <a:r>
              <a:rPr kumimoji="0" lang="en-US" sz="28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cs typeface="Segoe UI"/>
                <a:hlinkClick r:id="rId6"/>
              </a:rPr>
              <a:t>FastTrack</a:t>
            </a:r>
            <a:r>
              <a:rPr lang="en-US" sz="2800" b="1" dirty="0">
                <a:gradFill>
                  <a:gsLst>
                    <a:gs pos="1250">
                      <a:srgbClr val="000000"/>
                    </a:gs>
                    <a:gs pos="100000">
                      <a:srgbClr val="000000"/>
                    </a:gs>
                  </a:gsLst>
                  <a:lin ang="5400000" scaled="0"/>
                </a:gradFill>
                <a:latin typeface="Segoe UI"/>
                <a:cs typeface="Segoe UI"/>
                <a:hlinkClick r:id="rId6"/>
              </a:rPr>
              <a:t> </a:t>
            </a:r>
            <a:endParaRPr lang="en-US" sz="28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ndParaRPr>
          </a:p>
          <a:p>
            <a:pPr marL="0" marR="0" lvl="0" indent="0" algn="l" defTabSz="932742" rtl="0" eaLnBrk="1" fontAlgn="base"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l" defTabSz="932742" rtl="0" eaLnBrk="1" fontAlgn="base"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a:rPr>
              <a:t>For customers who have deployed over 150 seats of Windows 10 Enterprise, The FastTrack program has been extended to support the deployment of the new Microsoft Edge at </a:t>
            </a:r>
            <a:r>
              <a:rPr kumimoji="0" lang="en-US" sz="1600" b="1" i="0" u="none" strike="noStrike" kern="1200" cap="none" spc="0" normalizeH="0" baseline="0" noProof="0" dirty="0">
                <a:ln>
                  <a:noFill/>
                </a:ln>
                <a:solidFill>
                  <a:srgbClr val="000000"/>
                </a:solidFill>
                <a:effectLst/>
                <a:uLnTx/>
                <a:uFillTx/>
                <a:latin typeface="Segoe UI"/>
                <a:ea typeface="+mn-ea"/>
                <a:cs typeface="Segoe UI"/>
              </a:rPr>
              <a:t>no additional cost.</a:t>
            </a:r>
            <a:endParaRPr kumimoji="0" lang="en-US" sz="16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9" name="TextBox 8">
            <a:extLst>
              <a:ext uri="{FF2B5EF4-FFF2-40B4-BE49-F238E27FC236}">
                <a16:creationId xmlns:a16="http://schemas.microsoft.com/office/drawing/2014/main" id="{DD61F5D3-E974-4AFD-B582-97D831D3C4DE}"/>
              </a:ext>
            </a:extLst>
          </p:cNvPr>
          <p:cNvSpPr txBox="1"/>
          <p:nvPr/>
        </p:nvSpPr>
        <p:spPr>
          <a:xfrm>
            <a:off x="8595198" y="1933217"/>
            <a:ext cx="2828705" cy="2816156"/>
          </a:xfrm>
          <a:prstGeom prst="rect">
            <a:avLst/>
          </a:prstGeom>
          <a:noFill/>
        </p:spPr>
        <p:txBody>
          <a:bodyPr wrap="square" lIns="0" tIns="0" rIns="0" bIns="0" rtlCol="0">
            <a:spAutoFit/>
          </a:bodyPr>
          <a:lstStyle/>
          <a:p>
            <a:pPr marL="0" indent="0" algn="ctr" fontAlgn="base">
              <a:spcBef>
                <a:spcPts val="600"/>
              </a:spcBef>
              <a:buNone/>
              <a:defRPr/>
            </a:pPr>
            <a:r>
              <a:rPr kumimoji="0" lang="en-US" sz="28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a:hlinkClick r:id="rId7"/>
              </a:rPr>
              <a:t>Microsoft</a:t>
            </a:r>
          </a:p>
          <a:p>
            <a:pPr marL="0" indent="0" algn="ctr" fontAlgn="base">
              <a:spcBef>
                <a:spcPts val="600"/>
              </a:spcBef>
              <a:buNone/>
              <a:defRPr/>
            </a:pPr>
            <a:r>
              <a:rPr kumimoji="0" lang="en-US" sz="28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a:hlinkClick r:id="rId7"/>
              </a:rPr>
              <a:t>Unified Support</a:t>
            </a:r>
            <a:endParaRPr lang="en-US" sz="28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ndParaRPr>
          </a:p>
          <a:p>
            <a:pPr marL="0" marR="0" lvl="0" indent="0" algn="l" defTabSz="932742" rtl="0" eaLnBrk="1" fontAlgn="base"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a:endParaRPr>
          </a:p>
          <a:p>
            <a:pPr lvl="0" fontAlgn="base">
              <a:spcBef>
                <a:spcPts val="600"/>
              </a:spcBef>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Beta and Stable channels are supported through Unified Support. If you already have a Unified Support contract, </a:t>
            </a:r>
            <a:r>
              <a:rPr lang="en-US" sz="1600" dirty="0">
                <a:solidFill>
                  <a:srgbClr val="000000"/>
                </a:solidFill>
                <a:latin typeface="Segoe UI" panose="020B0502040204020203" pitchFamily="34" charset="0"/>
                <a:cs typeface="Segoe UI" panose="020B0502040204020203" pitchFamily="34" charset="0"/>
              </a:rPr>
              <a:t>Microsoft Edge </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is supported at </a:t>
            </a:r>
            <a:r>
              <a:rPr kumimoji="0" lang="en-US"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no additional cost.</a:t>
            </a:r>
            <a:endParaRPr kumimoji="0" lang="en-US" sz="16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 name="Oval 2">
            <a:extLst>
              <a:ext uri="{FF2B5EF4-FFF2-40B4-BE49-F238E27FC236}">
                <a16:creationId xmlns:a16="http://schemas.microsoft.com/office/drawing/2014/main" id="{CECEA80E-01C3-4581-B078-0E81A8BBBF0E}"/>
              </a:ext>
            </a:extLst>
          </p:cNvPr>
          <p:cNvSpPr/>
          <p:nvPr/>
        </p:nvSpPr>
        <p:spPr bwMode="auto">
          <a:xfrm>
            <a:off x="2892504" y="5085988"/>
            <a:ext cx="1070365" cy="1070365"/>
          </a:xfrm>
          <a:prstGeom prst="ellipse">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Programmer">
            <a:extLst>
              <a:ext uri="{FF2B5EF4-FFF2-40B4-BE49-F238E27FC236}">
                <a16:creationId xmlns:a16="http://schemas.microsoft.com/office/drawing/2014/main" id="{96AAA591-65E2-4B06-A04A-3299EAF226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92504" y="4991499"/>
            <a:ext cx="1070365" cy="1070365"/>
          </a:xfrm>
          <a:prstGeom prst="rect">
            <a:avLst/>
          </a:prstGeom>
        </p:spPr>
      </p:pic>
      <p:sp>
        <p:nvSpPr>
          <p:cNvPr id="11" name="Oval 10">
            <a:extLst>
              <a:ext uri="{FF2B5EF4-FFF2-40B4-BE49-F238E27FC236}">
                <a16:creationId xmlns:a16="http://schemas.microsoft.com/office/drawing/2014/main" id="{E4717D48-AE7C-42A2-8F68-28B7EE43C005}"/>
              </a:ext>
            </a:extLst>
          </p:cNvPr>
          <p:cNvSpPr/>
          <p:nvPr/>
        </p:nvSpPr>
        <p:spPr bwMode="auto">
          <a:xfrm>
            <a:off x="6884868" y="4991498"/>
            <a:ext cx="1070365" cy="1070365"/>
          </a:xfrm>
          <a:prstGeom prst="ellipse">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Graphic 28" descr="Cycle with people">
            <a:extLst>
              <a:ext uri="{FF2B5EF4-FFF2-40B4-BE49-F238E27FC236}">
                <a16:creationId xmlns:a16="http://schemas.microsoft.com/office/drawing/2014/main" id="{6E2A55A2-D139-4896-AC9B-C6E87472FE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84868" y="4950709"/>
            <a:ext cx="1070366" cy="1070366"/>
          </a:xfrm>
          <a:prstGeom prst="rect">
            <a:avLst/>
          </a:prstGeom>
        </p:spPr>
      </p:pic>
      <p:sp>
        <p:nvSpPr>
          <p:cNvPr id="13" name="Oval 12">
            <a:extLst>
              <a:ext uri="{FF2B5EF4-FFF2-40B4-BE49-F238E27FC236}">
                <a16:creationId xmlns:a16="http://schemas.microsoft.com/office/drawing/2014/main" id="{C4EA0380-FBB6-4225-8659-CF45B1A1FB58}"/>
              </a:ext>
            </a:extLst>
          </p:cNvPr>
          <p:cNvSpPr/>
          <p:nvPr/>
        </p:nvSpPr>
        <p:spPr bwMode="auto">
          <a:xfrm>
            <a:off x="10791075" y="4991496"/>
            <a:ext cx="1070365" cy="1070365"/>
          </a:xfrm>
          <a:prstGeom prst="ellipse">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Call center">
            <a:extLst>
              <a:ext uri="{FF2B5EF4-FFF2-40B4-BE49-F238E27FC236}">
                <a16:creationId xmlns:a16="http://schemas.microsoft.com/office/drawing/2014/main" id="{721D3CF4-E544-43B2-8F00-8AFC7ED7D27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81425" y="4934162"/>
            <a:ext cx="1070365" cy="1070365"/>
          </a:xfrm>
          <a:prstGeom prst="rect">
            <a:avLst/>
          </a:prstGeom>
        </p:spPr>
      </p:pic>
    </p:spTree>
    <p:extLst>
      <p:ext uri="{BB962C8B-B14F-4D97-AF65-F5344CB8AC3E}">
        <p14:creationId xmlns:p14="http://schemas.microsoft.com/office/powerpoint/2010/main" val="15246846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D5879-11CE-4AEE-A571-939F79DF8926}"/>
              </a:ext>
            </a:extLst>
          </p:cNvPr>
          <p:cNvSpPr>
            <a:spLocks noGrp="1"/>
          </p:cNvSpPr>
          <p:nvPr>
            <p:ph type="title"/>
          </p:nvPr>
        </p:nvSpPr>
        <p:spPr/>
        <p:txBody>
          <a:bodyPr/>
          <a:lstStyle/>
          <a:p>
            <a:r>
              <a:rPr lang="en-US" dirty="0"/>
              <a:t>Edge – One Browser, All Sites</a:t>
            </a:r>
          </a:p>
        </p:txBody>
      </p:sp>
      <p:sp>
        <p:nvSpPr>
          <p:cNvPr id="3" name="Text Placeholder 2">
            <a:extLst>
              <a:ext uri="{FF2B5EF4-FFF2-40B4-BE49-F238E27FC236}">
                <a16:creationId xmlns:a16="http://schemas.microsoft.com/office/drawing/2014/main" id="{23379D5F-254A-4B23-9199-F03FA136735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16132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C31CBD7D-2991-F449-9234-B95DD66FF9BB}"/>
              </a:ext>
            </a:extLst>
          </p:cNvPr>
          <p:cNvSpPr txBox="1"/>
          <p:nvPr/>
        </p:nvSpPr>
        <p:spPr>
          <a:xfrm>
            <a:off x="584200" y="1278794"/>
            <a:ext cx="994334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 </a:t>
            </a:r>
          </a:p>
        </p:txBody>
      </p:sp>
      <p:graphicFrame>
        <p:nvGraphicFramePr>
          <p:cNvPr id="9" name="Table 8">
            <a:extLst>
              <a:ext uri="{FF2B5EF4-FFF2-40B4-BE49-F238E27FC236}">
                <a16:creationId xmlns:a16="http://schemas.microsoft.com/office/drawing/2014/main" id="{0BB0826A-3A6C-604B-B444-2E6FD1D437AE}"/>
              </a:ext>
            </a:extLst>
          </p:cNvPr>
          <p:cNvGraphicFramePr>
            <a:graphicFrameLocks noGrp="1"/>
          </p:cNvGraphicFramePr>
          <p:nvPr/>
        </p:nvGraphicFramePr>
        <p:xfrm>
          <a:off x="4672361" y="1348210"/>
          <a:ext cx="7165627" cy="3366344"/>
        </p:xfrm>
        <a:graphic>
          <a:graphicData uri="http://schemas.openxmlformats.org/drawingml/2006/table">
            <a:tbl>
              <a:tblPr firstRow="1" bandRow="1">
                <a:tableStyleId>{5C22544A-7EE6-4342-B048-85BDC9FD1C3A}</a:tableStyleId>
              </a:tblPr>
              <a:tblGrid>
                <a:gridCol w="7165627">
                  <a:extLst>
                    <a:ext uri="{9D8B030D-6E8A-4147-A177-3AD203B41FA5}">
                      <a16:colId xmlns:a16="http://schemas.microsoft.com/office/drawing/2014/main" val="3593035943"/>
                    </a:ext>
                  </a:extLst>
                </a:gridCol>
              </a:tblGrid>
              <a:tr h="792824">
                <a:tc>
                  <a:txBody>
                    <a:bodyPr/>
                    <a:lstStyle/>
                    <a:p>
                      <a:r>
                        <a:rPr lang="en-US" sz="1600" b="0" dirty="0">
                          <a:solidFill>
                            <a:schemeClr val="accent1"/>
                          </a:solidFill>
                          <a:latin typeface="+mj-lt"/>
                        </a:rPr>
                        <a:t>Microsoft 365 web apps and services won’t be supported on Internet Explorer 11 as of 8/17/2021.</a:t>
                      </a:r>
                    </a:p>
                  </a:txBody>
                  <a:tcPr marL="360000" marR="360000" marT="180000" marB="0">
                    <a:lnL w="12700" cmpd="sng">
                      <a:noFill/>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0503198"/>
                  </a:ext>
                </a:extLst>
              </a:tr>
              <a:tr h="754229">
                <a:tc>
                  <a:txBody>
                    <a:bodyPr/>
                    <a:lstStyle/>
                    <a:p>
                      <a:pPr marL="358775" marR="0" lvl="1" indent="-334963"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Microsoft Teams ended support on 11/30/2020.</a:t>
                      </a:r>
                    </a:p>
                    <a:p>
                      <a:pPr marL="358775" marR="0" lvl="1" indent="-334963"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Internet Explorer is still a component of Windows and follows the support lifecycle of the OS on which it’s installed. For details, see </a:t>
                      </a:r>
                      <a:r>
                        <a:rPr kumimoji="0" lang="en-US" sz="1400" b="0" i="0" u="none" strike="noStrike" kern="1200" cap="none" spc="0" normalizeH="0" baseline="0" noProof="0" dirty="0">
                          <a:ln>
                            <a:noFill/>
                          </a:ln>
                          <a:solidFill>
                            <a:srgbClr val="000000"/>
                          </a:solidFill>
                          <a:effectLst/>
                          <a:uLnTx/>
                          <a:uFillTx/>
                          <a:latin typeface="+mn-lt"/>
                          <a:ea typeface="+mn-ea"/>
                          <a:cs typeface="+mn-cs"/>
                          <a:hlinkClick r:id="rId3"/>
                        </a:rPr>
                        <a:t>Lifecycle FAQ - Internet Explorer and Edge</a:t>
                      </a:r>
                      <a:r>
                        <a:rPr kumimoji="0" lang="en-US" sz="1400" b="0" i="0" u="none" strike="noStrike" kern="1200" cap="none" spc="0" normalizeH="0" baseline="0" noProof="0" dirty="0">
                          <a:ln>
                            <a:noFill/>
                          </a:ln>
                          <a:solidFill>
                            <a:srgbClr val="000000"/>
                          </a:solidFill>
                          <a:effectLst/>
                          <a:uLnTx/>
                          <a:uFillTx/>
                          <a:latin typeface="+mn-lt"/>
                          <a:ea typeface="+mn-ea"/>
                          <a:cs typeface="+mn-cs"/>
                        </a:rPr>
                        <a:t>. </a:t>
                      </a:r>
                    </a:p>
                  </a:txBody>
                  <a:tcPr marL="360000" marR="360000" marT="180000" marB="360000">
                    <a:lnL w="12700" cmpd="sng">
                      <a:noFill/>
                    </a:lnL>
                    <a:lnR w="6350" cap="flat" cmpd="sng" algn="ctr">
                      <a:no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4580990"/>
                  </a:ext>
                </a:extLst>
              </a:tr>
              <a:tr h="917318">
                <a:tc>
                  <a:txBody>
                    <a:bodyPr/>
                    <a:lstStyle/>
                    <a:p>
                      <a:pPr marL="23812" marR="0" lvl="1" indent="0" algn="l" defTabSz="91436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sz="1600" b="0" kern="1200" dirty="0">
                          <a:solidFill>
                            <a:schemeClr val="accent1"/>
                          </a:solidFill>
                          <a:latin typeface="+mj-lt"/>
                          <a:ea typeface="+mn-ea"/>
                          <a:cs typeface="+mn-cs"/>
                        </a:rPr>
                        <a:t>Microsoft Edge legacy desktop app won’t be supported or receive security updates on all versions of Windows 10 as of 3/9/2021.</a:t>
                      </a:r>
                    </a:p>
                  </a:txBody>
                  <a:tcPr marL="360000" marR="360000" marT="180000" marB="360000">
                    <a:lnL w="12700" cmpd="sng">
                      <a:noFill/>
                    </a:lnL>
                    <a:lnR w="63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0566241"/>
                  </a:ext>
                </a:extLst>
              </a:tr>
            </a:tbl>
          </a:graphicData>
        </a:graphic>
      </p:graphicFrame>
      <p:sp>
        <p:nvSpPr>
          <p:cNvPr id="13" name="TextBox 12">
            <a:extLst>
              <a:ext uri="{FF2B5EF4-FFF2-40B4-BE49-F238E27FC236}">
                <a16:creationId xmlns:a16="http://schemas.microsoft.com/office/drawing/2014/main" id="{04C1AA63-B4F2-C14C-86C9-624D799E64AD}"/>
              </a:ext>
            </a:extLst>
          </p:cNvPr>
          <p:cNvSpPr txBox="1"/>
          <p:nvPr/>
        </p:nvSpPr>
        <p:spPr>
          <a:xfrm>
            <a:off x="584200" y="5717113"/>
            <a:ext cx="3329878" cy="4616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hlinkClick r:id="rId4"/>
              </a:rPr>
              <a:t>Microsoft 365 apps say farewell to Internet Explorer 11 and Windows 10 sunsets Microsoft Edge Legacy - Microsoft Tech Community - 1591666</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 name="Picture 3" descr="Laptop and cell phone">
            <a:extLst>
              <a:ext uri="{FF2B5EF4-FFF2-40B4-BE49-F238E27FC236}">
                <a16:creationId xmlns:a16="http://schemas.microsoft.com/office/drawing/2014/main" id="{63C49625-6B16-CD4A-BE01-18ED8CBE68A5}"/>
              </a:ext>
            </a:extLst>
          </p:cNvPr>
          <p:cNvPicPr>
            <a:picLocks noChangeAspect="1"/>
          </p:cNvPicPr>
          <p:nvPr/>
        </p:nvPicPr>
        <p:blipFill rotWithShape="1">
          <a:blip r:embed="rId5"/>
          <a:srcRect t="15516"/>
          <a:stretch/>
        </p:blipFill>
        <p:spPr>
          <a:xfrm>
            <a:off x="-1550948" y="1937970"/>
            <a:ext cx="7211683" cy="3427744"/>
          </a:xfrm>
          <a:prstGeom prst="rect">
            <a:avLst/>
          </a:prstGeom>
        </p:spPr>
      </p:pic>
      <p:sp>
        <p:nvSpPr>
          <p:cNvPr id="5" name="Title 4">
            <a:extLst>
              <a:ext uri="{FF2B5EF4-FFF2-40B4-BE49-F238E27FC236}">
                <a16:creationId xmlns:a16="http://schemas.microsoft.com/office/drawing/2014/main" id="{F05332C0-A042-401F-B41D-DB9D2BF4E1DC}"/>
              </a:ext>
            </a:extLst>
          </p:cNvPr>
          <p:cNvSpPr>
            <a:spLocks noGrp="1"/>
          </p:cNvSpPr>
          <p:nvPr>
            <p:ph type="title"/>
          </p:nvPr>
        </p:nvSpPr>
        <p:spPr/>
        <p:txBody>
          <a:bodyPr/>
          <a:lstStyle/>
          <a:p>
            <a:r>
              <a:rPr lang="en-US" dirty="0"/>
              <a:t>Reminder: Two important announcements</a:t>
            </a:r>
          </a:p>
        </p:txBody>
      </p:sp>
      <p:pic>
        <p:nvPicPr>
          <p:cNvPr id="1026" name="Picture 2" descr="Lifecycle support graph">
            <a:extLst>
              <a:ext uri="{FF2B5EF4-FFF2-40B4-BE49-F238E27FC236}">
                <a16:creationId xmlns:a16="http://schemas.microsoft.com/office/drawing/2014/main" id="{3E64AE58-2B95-4DE0-88DD-FA23C0AE71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2361" y="4783970"/>
            <a:ext cx="7115478" cy="1616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625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4ECEE-445C-4E2E-936D-E6A3145C8FE3}"/>
              </a:ext>
            </a:extLst>
          </p:cNvPr>
          <p:cNvSpPr>
            <a:spLocks noGrp="1"/>
          </p:cNvSpPr>
          <p:nvPr>
            <p:ph type="title"/>
          </p:nvPr>
        </p:nvSpPr>
        <p:spPr>
          <a:xfrm>
            <a:off x="588263" y="457200"/>
            <a:ext cx="11018520" cy="1107996"/>
          </a:xfrm>
        </p:spPr>
        <p:txBody>
          <a:bodyPr/>
          <a:lstStyle/>
          <a:p>
            <a:pPr algn="ctr"/>
            <a:r>
              <a:rPr lang="en-US" strike="sngStrike" dirty="0"/>
              <a:t>How do we pry Internet Explorer out of the business and end user’s machines?</a:t>
            </a:r>
            <a:endParaRPr lang="en-US" dirty="0"/>
          </a:p>
        </p:txBody>
      </p:sp>
      <p:sp>
        <p:nvSpPr>
          <p:cNvPr id="5" name="Slide Number Placeholder 4">
            <a:extLst>
              <a:ext uri="{FF2B5EF4-FFF2-40B4-BE49-F238E27FC236}">
                <a16:creationId xmlns:a16="http://schemas.microsoft.com/office/drawing/2014/main" id="{5EA66B1A-5E9C-4378-AEE4-9D82A3DCCF40}"/>
              </a:ext>
            </a:extLst>
          </p:cNvPr>
          <p:cNvSpPr>
            <a:spLocks noGrp="1"/>
          </p:cNvSpPr>
          <p:nvPr>
            <p:ph type="sldNum" sz="quarter" idx="4"/>
          </p:nvPr>
        </p:nvSpPr>
        <p:spPr/>
        <p:txBody>
          <a:bodyPr/>
          <a:lstStyle/>
          <a:p>
            <a:fld id="{0523998D-8AD6-E44B-B045-6E8C7D3D1E38}" type="slidenum">
              <a:rPr lang="en-US" smtClean="0"/>
              <a:t>5</a:t>
            </a:fld>
            <a:endParaRPr lang="en-US" dirty="0"/>
          </a:p>
        </p:txBody>
      </p:sp>
      <p:sp>
        <p:nvSpPr>
          <p:cNvPr id="7" name="TextBox 6">
            <a:extLst>
              <a:ext uri="{FF2B5EF4-FFF2-40B4-BE49-F238E27FC236}">
                <a16:creationId xmlns:a16="http://schemas.microsoft.com/office/drawing/2014/main" id="{E9D76E35-1022-41D2-ACD5-71A6C69BDDFF}"/>
              </a:ext>
            </a:extLst>
          </p:cNvPr>
          <p:cNvSpPr txBox="1"/>
          <p:nvPr/>
        </p:nvSpPr>
        <p:spPr>
          <a:xfrm>
            <a:off x="6096000" y="4904691"/>
            <a:ext cx="9392652" cy="369332"/>
          </a:xfrm>
          <a:prstGeom prst="rect">
            <a:avLst/>
          </a:prstGeom>
          <a:noFill/>
        </p:spPr>
        <p:txBody>
          <a:bodyPr wrap="square">
            <a:spAutoFit/>
          </a:bodyPr>
          <a:lstStyle/>
          <a:p>
            <a:r>
              <a:rPr lang="en-US" dirty="0"/>
              <a:t>How do we convince them it will be okay?</a:t>
            </a:r>
          </a:p>
        </p:txBody>
      </p:sp>
      <p:sp>
        <p:nvSpPr>
          <p:cNvPr id="9" name="TextBox 8">
            <a:extLst>
              <a:ext uri="{FF2B5EF4-FFF2-40B4-BE49-F238E27FC236}">
                <a16:creationId xmlns:a16="http://schemas.microsoft.com/office/drawing/2014/main" id="{C7200987-CAE1-49FE-947C-65BB14FAC59A}"/>
              </a:ext>
            </a:extLst>
          </p:cNvPr>
          <p:cNvSpPr txBox="1"/>
          <p:nvPr/>
        </p:nvSpPr>
        <p:spPr>
          <a:xfrm>
            <a:off x="1796716" y="3429000"/>
            <a:ext cx="6737684" cy="369332"/>
          </a:xfrm>
          <a:prstGeom prst="rect">
            <a:avLst/>
          </a:prstGeom>
          <a:noFill/>
        </p:spPr>
        <p:txBody>
          <a:bodyPr wrap="square">
            <a:spAutoFit/>
          </a:bodyPr>
          <a:lstStyle/>
          <a:p>
            <a:r>
              <a:rPr lang="en-US" dirty="0"/>
              <a:t>How do we move from Internet Explorer to Edge?</a:t>
            </a:r>
          </a:p>
        </p:txBody>
      </p:sp>
      <p:sp>
        <p:nvSpPr>
          <p:cNvPr id="10" name="Rectangle 9">
            <a:extLst>
              <a:ext uri="{FF2B5EF4-FFF2-40B4-BE49-F238E27FC236}">
                <a16:creationId xmlns:a16="http://schemas.microsoft.com/office/drawing/2014/main" id="{3E75C138-D1F2-4EFF-BD4C-5F6D42AB9380}"/>
              </a:ext>
            </a:extLst>
          </p:cNvPr>
          <p:cNvSpPr/>
          <p:nvPr/>
        </p:nvSpPr>
        <p:spPr>
          <a:xfrm>
            <a:off x="2775764" y="3798332"/>
            <a:ext cx="8026428"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Internet Explorer Mode!</a:t>
            </a:r>
          </a:p>
        </p:txBody>
      </p:sp>
    </p:spTree>
    <p:extLst>
      <p:ext uri="{BB962C8B-B14F-4D97-AF65-F5344CB8AC3E}">
        <p14:creationId xmlns:p14="http://schemas.microsoft.com/office/powerpoint/2010/main" val="2318094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6 -1.85185E-6 L 0.08216 -0.20648 " pathEditMode="relative" rAng="0" ptsTypes="AA">
                                      <p:cBhvr>
                                        <p:cTn id="6" dur="2000" fill="hold"/>
                                        <p:tgtEl>
                                          <p:spTgt spid="9"/>
                                        </p:tgtEl>
                                        <p:attrNameLst>
                                          <p:attrName>ppt_x</p:attrName>
                                          <p:attrName>ppt_y</p:attrName>
                                        </p:attrNameLst>
                                      </p:cBhvr>
                                      <p:rCtr x="4102" y="-10324"/>
                                    </p:animMotion>
                                  </p:childTnLst>
                                </p:cTn>
                              </p:par>
                              <p:par>
                                <p:cTn id="7" presetID="42" presetClass="path" presetSubtype="0" accel="50000" decel="50000" fill="hold" grpId="0" nodeType="withEffect">
                                  <p:stCondLst>
                                    <p:cond delay="0"/>
                                  </p:stCondLst>
                                  <p:childTnLst>
                                    <p:animMotion origin="layout" path="M 3.75E-6 3.7037E-7 L -0.09571 -0.33403 " pathEditMode="relative" rAng="0" ptsTypes="AA">
                                      <p:cBhvr>
                                        <p:cTn id="8" dur="2000" fill="hold"/>
                                        <p:tgtEl>
                                          <p:spTgt spid="7"/>
                                        </p:tgtEl>
                                        <p:attrNameLst>
                                          <p:attrName>ppt_x</p:attrName>
                                          <p:attrName>ppt_y</p:attrName>
                                        </p:attrNameLst>
                                      </p:cBhvr>
                                      <p:rCtr x="-4792" y="-16713"/>
                                    </p:animMotion>
                                  </p:childTnLst>
                                </p:cTn>
                              </p:par>
                              <p:par>
                                <p:cTn id="9" presetID="26"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80">
                                          <p:stCondLst>
                                            <p:cond delay="0"/>
                                          </p:stCondLst>
                                        </p:cTn>
                                        <p:tgtEl>
                                          <p:spTgt spid="10"/>
                                        </p:tgtEl>
                                      </p:cBhvr>
                                    </p:animEffect>
                                    <p:anim calcmode="lin" valueType="num">
                                      <p:cBhvr>
                                        <p:cTn id="1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7" dur="26">
                                          <p:stCondLst>
                                            <p:cond delay="650"/>
                                          </p:stCondLst>
                                        </p:cTn>
                                        <p:tgtEl>
                                          <p:spTgt spid="10"/>
                                        </p:tgtEl>
                                      </p:cBhvr>
                                      <p:to x="100000" y="60000"/>
                                    </p:animScale>
                                    <p:animScale>
                                      <p:cBhvr>
                                        <p:cTn id="18" dur="166" decel="50000">
                                          <p:stCondLst>
                                            <p:cond delay="676"/>
                                          </p:stCondLst>
                                        </p:cTn>
                                        <p:tgtEl>
                                          <p:spTgt spid="10"/>
                                        </p:tgtEl>
                                      </p:cBhvr>
                                      <p:to x="100000" y="100000"/>
                                    </p:animScale>
                                    <p:animScale>
                                      <p:cBhvr>
                                        <p:cTn id="19" dur="26">
                                          <p:stCondLst>
                                            <p:cond delay="1312"/>
                                          </p:stCondLst>
                                        </p:cTn>
                                        <p:tgtEl>
                                          <p:spTgt spid="10"/>
                                        </p:tgtEl>
                                      </p:cBhvr>
                                      <p:to x="100000" y="80000"/>
                                    </p:animScale>
                                    <p:animScale>
                                      <p:cBhvr>
                                        <p:cTn id="20" dur="166" decel="50000">
                                          <p:stCondLst>
                                            <p:cond delay="1338"/>
                                          </p:stCondLst>
                                        </p:cTn>
                                        <p:tgtEl>
                                          <p:spTgt spid="10"/>
                                        </p:tgtEl>
                                      </p:cBhvr>
                                      <p:to x="100000" y="100000"/>
                                    </p:animScale>
                                    <p:animScale>
                                      <p:cBhvr>
                                        <p:cTn id="21" dur="26">
                                          <p:stCondLst>
                                            <p:cond delay="1642"/>
                                          </p:stCondLst>
                                        </p:cTn>
                                        <p:tgtEl>
                                          <p:spTgt spid="10"/>
                                        </p:tgtEl>
                                      </p:cBhvr>
                                      <p:to x="100000" y="90000"/>
                                    </p:animScale>
                                    <p:animScale>
                                      <p:cBhvr>
                                        <p:cTn id="22" dur="166" decel="50000">
                                          <p:stCondLst>
                                            <p:cond delay="1668"/>
                                          </p:stCondLst>
                                        </p:cTn>
                                        <p:tgtEl>
                                          <p:spTgt spid="10"/>
                                        </p:tgtEl>
                                      </p:cBhvr>
                                      <p:to x="100000" y="100000"/>
                                    </p:animScale>
                                    <p:animScale>
                                      <p:cBhvr>
                                        <p:cTn id="23" dur="26">
                                          <p:stCondLst>
                                            <p:cond delay="1808"/>
                                          </p:stCondLst>
                                        </p:cTn>
                                        <p:tgtEl>
                                          <p:spTgt spid="10"/>
                                        </p:tgtEl>
                                      </p:cBhvr>
                                      <p:to x="100000" y="95000"/>
                                    </p:animScale>
                                    <p:animScale>
                                      <p:cBhvr>
                                        <p:cTn id="24"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214D7F-BA73-4074-A3A7-46BFA09D1B01}"/>
              </a:ext>
            </a:extLst>
          </p:cNvPr>
          <p:cNvSpPr>
            <a:spLocks noGrp="1"/>
          </p:cNvSpPr>
          <p:nvPr>
            <p:ph type="sldNum" sz="quarter" idx="4294967295"/>
          </p:nvPr>
        </p:nvSpPr>
        <p:spPr>
          <a:xfrm>
            <a:off x="9448800" y="6356350"/>
            <a:ext cx="2743200" cy="365125"/>
          </a:xfrm>
          <a:prstGeom prst="rect">
            <a:avLst/>
          </a:prstGeom>
        </p:spPr>
        <p:txBody>
          <a:bodyPr/>
          <a:lstStyle/>
          <a:p>
            <a:fld id="{0523998D-8AD6-E44B-B045-6E8C7D3D1E38}" type="slidenum">
              <a:rPr lang="en-US" smtClean="0"/>
              <a:t>6</a:t>
            </a:fld>
            <a:endParaRPr lang="en-US" dirty="0"/>
          </a:p>
        </p:txBody>
      </p:sp>
      <p:pic>
        <p:nvPicPr>
          <p:cNvPr id="2050" name="Picture 2">
            <a:extLst>
              <a:ext uri="{FF2B5EF4-FFF2-40B4-BE49-F238E27FC236}">
                <a16:creationId xmlns:a16="http://schemas.microsoft.com/office/drawing/2014/main" id="{B8759613-9CC6-46A0-AFCE-7BD3902726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575"/>
            <a:ext cx="12192000" cy="679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24045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A1BD0653-93E1-495F-8ECE-98D2080ACC4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733766" y="1441078"/>
            <a:ext cx="5498785" cy="3519612"/>
          </a:xfrm>
          <a:prstGeom prst="rect">
            <a:avLst/>
          </a:prstGeom>
        </p:spPr>
      </p:pic>
      <p:sp>
        <p:nvSpPr>
          <p:cNvPr id="3" name="Subtitle 2">
            <a:extLst>
              <a:ext uri="{FF2B5EF4-FFF2-40B4-BE49-F238E27FC236}">
                <a16:creationId xmlns:a16="http://schemas.microsoft.com/office/drawing/2014/main" id="{605BC6D0-A83F-4B73-A205-A09D24A559A7}"/>
              </a:ext>
            </a:extLst>
          </p:cNvPr>
          <p:cNvSpPr>
            <a:spLocks noGrp="1"/>
          </p:cNvSpPr>
          <p:nvPr>
            <p:ph idx="1"/>
          </p:nvPr>
        </p:nvSpPr>
        <p:spPr>
          <a:xfrm>
            <a:off x="618460" y="2019569"/>
            <a:ext cx="6199435" cy="3547494"/>
          </a:xfrm>
        </p:spPr>
        <p:txBody>
          <a:bodyPr vert="horz" lIns="91440" tIns="45720" rIns="91440" bIns="45720" rtlCol="0" anchor="t">
            <a:normAutofit/>
          </a:bodyPr>
          <a:lstStyle/>
          <a:p>
            <a:pPr marL="114300" indent="0">
              <a:buNone/>
            </a:pPr>
            <a:r>
              <a:rPr lang="en-US" sz="1800" dirty="0">
                <a:latin typeface="Segoe UI"/>
                <a:cs typeface="Segoe UI"/>
              </a:rPr>
              <a:t>The new Microsoft Edge supports Internet Explorer mode</a:t>
            </a:r>
            <a:endParaRPr lang="en-US" dirty="0">
              <a:latin typeface="Segoe UI"/>
              <a:cs typeface="Segoe UI"/>
            </a:endParaRPr>
          </a:p>
          <a:p>
            <a:pPr marL="400050" indent="-285750"/>
            <a:r>
              <a:rPr lang="en-US" sz="1800" dirty="0">
                <a:latin typeface="Segoe UI"/>
                <a:cs typeface="Segoe UI"/>
              </a:rPr>
              <a:t>Open legacy and modern sites in one browser</a:t>
            </a:r>
            <a:endParaRPr lang="en-US" dirty="0">
              <a:latin typeface="Segoe UI"/>
              <a:cs typeface="Segoe UI"/>
            </a:endParaRPr>
          </a:p>
          <a:p>
            <a:pPr marL="400050" indent="-285750"/>
            <a:r>
              <a:rPr lang="en-US" sz="1800" dirty="0">
                <a:latin typeface="Segoe UI"/>
                <a:cs typeface="Segoe UI"/>
              </a:rPr>
              <a:t>Supports </a:t>
            </a:r>
            <a:r>
              <a:rPr lang="en-US" sz="1800" b="1" dirty="0">
                <a:latin typeface="Segoe UI"/>
                <a:cs typeface="Segoe UI"/>
              </a:rPr>
              <a:t>ActiveX controls, Doc Modes, </a:t>
            </a:r>
            <a:r>
              <a:rPr lang="en-US" sz="1800" b="1" dirty="0" err="1">
                <a:latin typeface="Segoe UI"/>
                <a:cs typeface="Segoe UI"/>
              </a:rPr>
              <a:t>Polyfills</a:t>
            </a:r>
            <a:r>
              <a:rPr lang="en-US" sz="1800" dirty="0">
                <a:latin typeface="Segoe UI"/>
                <a:cs typeface="Segoe UI"/>
              </a:rPr>
              <a:t>, etc.</a:t>
            </a:r>
            <a:endParaRPr lang="en-US" dirty="0">
              <a:latin typeface="Segoe UI"/>
              <a:cs typeface="Segoe UI"/>
            </a:endParaRPr>
          </a:p>
          <a:p>
            <a:pPr marL="400050" indent="-285750"/>
            <a:r>
              <a:rPr lang="en-US" sz="1800" dirty="0">
                <a:latin typeface="Segoe UI"/>
                <a:cs typeface="Segoe UI"/>
              </a:rPr>
              <a:t>Supported on </a:t>
            </a:r>
            <a:r>
              <a:rPr lang="en-US" sz="1800" b="1" dirty="0">
                <a:latin typeface="Segoe UI"/>
                <a:cs typeface="Segoe UI"/>
              </a:rPr>
              <a:t>all platforms where IE11 is supported</a:t>
            </a:r>
            <a:r>
              <a:rPr lang="en-US" sz="1800" dirty="0">
                <a:latin typeface="Segoe UI"/>
                <a:cs typeface="Segoe UI"/>
              </a:rPr>
              <a:t>.</a:t>
            </a:r>
            <a:endParaRPr lang="en-US" dirty="0">
              <a:latin typeface="Segoe UI"/>
              <a:cs typeface="Segoe UI"/>
            </a:endParaRPr>
          </a:p>
          <a:p>
            <a:pPr marL="114300" indent="0" algn="l">
              <a:buNone/>
            </a:pPr>
            <a:endParaRPr lang="en-US" sz="1800" dirty="0">
              <a:latin typeface="Segoe UI" panose="020B0502040204020203" pitchFamily="34" charset="0"/>
              <a:cs typeface="Segoe UI" panose="020B0502040204020203" pitchFamily="34" charset="0"/>
            </a:endParaRPr>
          </a:p>
          <a:p>
            <a:pPr marL="114300" indent="0" algn="l">
              <a:buNone/>
            </a:pPr>
            <a:r>
              <a:rPr lang="en-US" sz="1800" dirty="0">
                <a:latin typeface="Segoe UI"/>
                <a:cs typeface="Segoe UI"/>
              </a:rPr>
              <a:t>IE mode is an enterprise-only feature, </a:t>
            </a:r>
          </a:p>
          <a:p>
            <a:pPr marL="114300" indent="0" algn="l">
              <a:buNone/>
            </a:pPr>
            <a:r>
              <a:rPr lang="en-US" sz="1800" dirty="0">
                <a:latin typeface="Segoe UI"/>
                <a:cs typeface="Segoe UI"/>
              </a:rPr>
              <a:t>fully in the admin’s control </a:t>
            </a:r>
          </a:p>
          <a:p>
            <a:pPr marL="114300" indent="0" algn="l">
              <a:buNone/>
            </a:pPr>
            <a:r>
              <a:rPr lang="en-US" sz="1800" b="1" dirty="0">
                <a:latin typeface="Segoe UI"/>
                <a:cs typeface="Segoe UI"/>
              </a:rPr>
              <a:t>Can use the existing Enterprise Mode Site List</a:t>
            </a:r>
            <a:r>
              <a:rPr lang="en-US" sz="1800" dirty="0">
                <a:latin typeface="Segoe UI"/>
                <a:cs typeface="Segoe UI"/>
              </a:rPr>
              <a:t> to control which sites get IE mode and which get the modern rendering engine.</a:t>
            </a:r>
          </a:p>
          <a:p>
            <a:pPr marL="342900" indent="-228600" algn="l">
              <a:buFont typeface="Arial" panose="020B0604020202020204" pitchFamily="34" charset="0"/>
              <a:buChar char="•"/>
            </a:pPr>
            <a:endParaRPr lang="en-US" sz="1800" dirty="0">
              <a:latin typeface="Segoe UI" panose="020B0502040204020203" pitchFamily="34" charset="0"/>
              <a:cs typeface="Segoe UI" panose="020B0502040204020203" pitchFamily="34" charset="0"/>
            </a:endParaRPr>
          </a:p>
        </p:txBody>
      </p:sp>
      <p:sp>
        <p:nvSpPr>
          <p:cNvPr id="42" name="TextBox 41">
            <a:extLst>
              <a:ext uri="{FF2B5EF4-FFF2-40B4-BE49-F238E27FC236}">
                <a16:creationId xmlns:a16="http://schemas.microsoft.com/office/drawing/2014/main" id="{AAFE6A35-D66A-484E-B767-0B4500362119}"/>
              </a:ext>
            </a:extLst>
          </p:cNvPr>
          <p:cNvSpPr txBox="1"/>
          <p:nvPr/>
        </p:nvSpPr>
        <p:spPr>
          <a:xfrm>
            <a:off x="838200" y="1173624"/>
            <a:ext cx="4856779" cy="553998"/>
          </a:xfrm>
          <a:prstGeom prst="rect">
            <a:avLst/>
          </a:prstGeom>
          <a:noFill/>
        </p:spPr>
        <p:txBody>
          <a:bodyPr wrap="none" lIns="0" tIns="0" rIns="0" bIns="0" rtlCol="0">
            <a:spAutoFit/>
          </a:bodyPr>
          <a:lstStyle/>
          <a:p>
            <a:r>
              <a:rPr lang="en-US" sz="3600" dirty="0">
                <a:gradFill>
                  <a:gsLst>
                    <a:gs pos="2917">
                      <a:srgbClr val="1A1A1A"/>
                    </a:gs>
                    <a:gs pos="30000">
                      <a:srgbClr val="1A1A1A"/>
                    </a:gs>
                  </a:gsLst>
                  <a:lin ang="5400000" scaled="0"/>
                </a:gradFill>
                <a:latin typeface="Segoe UI Semibold"/>
              </a:rPr>
              <a:t>Internet Explorer mode</a:t>
            </a:r>
          </a:p>
        </p:txBody>
      </p:sp>
      <p:pic>
        <p:nvPicPr>
          <p:cNvPr id="4" name="Picture 3" descr="Laptop with Internet Explorer&#10;&#10;">
            <a:extLst>
              <a:ext uri="{FF2B5EF4-FFF2-40B4-BE49-F238E27FC236}">
                <a16:creationId xmlns:a16="http://schemas.microsoft.com/office/drawing/2014/main" id="{44D83663-8FE7-4659-AAE0-339A0E342E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190" y="0"/>
            <a:ext cx="11431549" cy="8165392"/>
          </a:xfrm>
          <a:prstGeom prst="rect">
            <a:avLst/>
          </a:prstGeom>
        </p:spPr>
      </p:pic>
      <p:sp>
        <p:nvSpPr>
          <p:cNvPr id="5" name="Isosceles Triangle 4">
            <a:extLst>
              <a:ext uri="{FF2B5EF4-FFF2-40B4-BE49-F238E27FC236}">
                <a16:creationId xmlns:a16="http://schemas.microsoft.com/office/drawing/2014/main" id="{D0563DF8-599F-4845-B9BC-894FD5BA921D}"/>
              </a:ext>
            </a:extLst>
          </p:cNvPr>
          <p:cNvSpPr/>
          <p:nvPr/>
        </p:nvSpPr>
        <p:spPr bwMode="auto">
          <a:xfrm rot="2710677">
            <a:off x="7817978" y="1579780"/>
            <a:ext cx="654178" cy="632364"/>
          </a:xfrm>
          <a:prstGeom prst="triangle">
            <a:avLst/>
          </a:prstGeom>
          <a:solidFill>
            <a:schemeClr val="bg1"/>
          </a:solid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063FC3E6-7328-43BC-931C-8BB0CD33A280}"/>
              </a:ext>
            </a:extLst>
          </p:cNvPr>
          <p:cNvSpPr/>
          <p:nvPr/>
        </p:nvSpPr>
        <p:spPr bwMode="auto">
          <a:xfrm>
            <a:off x="7308788" y="1925867"/>
            <a:ext cx="849957" cy="849957"/>
          </a:xfrm>
          <a:prstGeom prst="ellipse">
            <a:avLst/>
          </a:prstGeom>
          <a:solidFill>
            <a:schemeClr val="bg1"/>
          </a:solid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64A3D0BF-C16F-4807-BAFC-BAB6FF01CF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01338" y="2018364"/>
            <a:ext cx="636926" cy="636926"/>
          </a:xfrm>
          <a:prstGeom prst="rect">
            <a:avLst/>
          </a:prstGeom>
        </p:spPr>
      </p:pic>
    </p:spTree>
    <p:extLst>
      <p:ext uri="{BB962C8B-B14F-4D97-AF65-F5344CB8AC3E}">
        <p14:creationId xmlns:p14="http://schemas.microsoft.com/office/powerpoint/2010/main" val="1039014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F2202-C1F0-484C-986E-481E2465A0C4}"/>
              </a:ext>
            </a:extLst>
          </p:cNvPr>
          <p:cNvSpPr>
            <a:spLocks noGrp="1"/>
          </p:cNvSpPr>
          <p:nvPr>
            <p:ph type="title"/>
          </p:nvPr>
        </p:nvSpPr>
        <p:spPr>
          <a:xfrm>
            <a:off x="643466" y="786383"/>
            <a:ext cx="3517567" cy="2093975"/>
          </a:xfrm>
        </p:spPr>
        <p:txBody>
          <a:bodyPr anchor="b">
            <a:normAutofit/>
          </a:bodyPr>
          <a:lstStyle/>
          <a:p>
            <a:r>
              <a:rPr lang="en-US" dirty="0"/>
              <a:t>Edge Settings </a:t>
            </a:r>
            <a:r>
              <a:rPr lang="en-US" dirty="0" err="1"/>
              <a:t>Urls</a:t>
            </a:r>
            <a:endParaRPr lang="en-US" dirty="0"/>
          </a:p>
        </p:txBody>
      </p:sp>
      <p:sp>
        <p:nvSpPr>
          <p:cNvPr id="6" name="Content Placeholder 5">
            <a:extLst>
              <a:ext uri="{FF2B5EF4-FFF2-40B4-BE49-F238E27FC236}">
                <a16:creationId xmlns:a16="http://schemas.microsoft.com/office/drawing/2014/main" id="{BF7742FE-BEAE-4324-8B53-DC0C718CF0AF}"/>
              </a:ext>
            </a:extLst>
          </p:cNvPr>
          <p:cNvSpPr>
            <a:spLocks noGrp="1"/>
          </p:cNvSpPr>
          <p:nvPr>
            <p:ph idx="1"/>
          </p:nvPr>
        </p:nvSpPr>
        <p:spPr>
          <a:xfrm>
            <a:off x="5458984" y="812799"/>
            <a:ext cx="5928344" cy="5294757"/>
          </a:xfrm>
        </p:spPr>
        <p:txBody>
          <a:bodyPr>
            <a:normAutofit/>
          </a:bodyPr>
          <a:lstStyle/>
          <a:p>
            <a:r>
              <a:rPr lang="en-US" sz="3600" dirty="0"/>
              <a:t>My Favorites</a:t>
            </a:r>
          </a:p>
          <a:p>
            <a:pPr lvl="1"/>
            <a:r>
              <a:rPr lang="en-US" sz="3600" dirty="0"/>
              <a:t>edge://about/</a:t>
            </a:r>
          </a:p>
          <a:p>
            <a:pPr lvl="1"/>
            <a:r>
              <a:rPr lang="en-US" sz="3600" dirty="0"/>
              <a:t>edge://compat/iediagnostic</a:t>
            </a:r>
          </a:p>
          <a:p>
            <a:pPr lvl="1"/>
            <a:r>
              <a:rPr lang="en-US" sz="3600" dirty="0"/>
              <a:t>edge://policy</a:t>
            </a:r>
          </a:p>
          <a:p>
            <a:pPr lvl="1"/>
            <a:endParaRPr lang="en-US" sz="3600" dirty="0"/>
          </a:p>
          <a:p>
            <a:pPr lvl="1"/>
            <a:r>
              <a:rPr lang="en-US" sz="3600" dirty="0"/>
              <a:t>edge://sync-internals/</a:t>
            </a:r>
          </a:p>
        </p:txBody>
      </p:sp>
      <p:sp>
        <p:nvSpPr>
          <p:cNvPr id="11" name="Text Placeholder 3">
            <a:extLst>
              <a:ext uri="{FF2B5EF4-FFF2-40B4-BE49-F238E27FC236}">
                <a16:creationId xmlns:a16="http://schemas.microsoft.com/office/drawing/2014/main" id="{C6245D64-2CF6-4F33-85DB-5D832253DE8F}"/>
              </a:ext>
            </a:extLst>
          </p:cNvPr>
          <p:cNvSpPr>
            <a:spLocks noGrp="1"/>
          </p:cNvSpPr>
          <p:nvPr>
            <p:ph type="body" sz="half" idx="2"/>
          </p:nvPr>
        </p:nvSpPr>
        <p:spPr>
          <a:xfrm>
            <a:off x="643465" y="3043050"/>
            <a:ext cx="3517567" cy="3064505"/>
          </a:xfrm>
        </p:spPr>
        <p:txBody>
          <a:bodyPr/>
          <a:lstStyle/>
          <a:p>
            <a:endParaRPr lang="en-US"/>
          </a:p>
        </p:txBody>
      </p:sp>
      <p:sp>
        <p:nvSpPr>
          <p:cNvPr id="5" name="Slide Number Placeholder 4" hidden="1">
            <a:extLst>
              <a:ext uri="{FF2B5EF4-FFF2-40B4-BE49-F238E27FC236}">
                <a16:creationId xmlns:a16="http://schemas.microsoft.com/office/drawing/2014/main" id="{590DAA0B-0345-4793-B0E4-FCEC82384E01}"/>
              </a:ext>
            </a:extLst>
          </p:cNvPr>
          <p:cNvSpPr>
            <a:spLocks noGrp="1"/>
          </p:cNvSpPr>
          <p:nvPr>
            <p:ph type="sldNum" sz="quarter" idx="12"/>
          </p:nvPr>
        </p:nvSpPr>
        <p:spPr/>
        <p:txBody>
          <a:bodyPr/>
          <a:lstStyle/>
          <a:p>
            <a:pPr>
              <a:spcAft>
                <a:spcPts val="600"/>
              </a:spcAft>
            </a:pPr>
            <a:fld id="{0523998D-8AD6-E44B-B045-6E8C7D3D1E38}" type="slidenum">
              <a:rPr lang="en-US" smtClean="0"/>
              <a:pPr>
                <a:spcAft>
                  <a:spcPts val="600"/>
                </a:spcAft>
              </a:pPr>
              <a:t>8</a:t>
            </a:fld>
            <a:endParaRPr lang="en-US"/>
          </a:p>
        </p:txBody>
      </p:sp>
    </p:spTree>
    <p:extLst>
      <p:ext uri="{BB962C8B-B14F-4D97-AF65-F5344CB8AC3E}">
        <p14:creationId xmlns:p14="http://schemas.microsoft.com/office/powerpoint/2010/main" val="449076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EC3F0-CC0C-41BD-8C49-B8B15C38F645}"/>
              </a:ext>
            </a:extLst>
          </p:cNvPr>
          <p:cNvSpPr>
            <a:spLocks noGrp="1"/>
          </p:cNvSpPr>
          <p:nvPr>
            <p:ph type="title"/>
          </p:nvPr>
        </p:nvSpPr>
        <p:spPr>
          <a:xfrm>
            <a:off x="1097280" y="286603"/>
            <a:ext cx="10058400" cy="1450757"/>
          </a:xfrm>
        </p:spPr>
        <p:txBody>
          <a:bodyPr anchor="b">
            <a:normAutofit/>
          </a:bodyPr>
          <a:lstStyle/>
          <a:p>
            <a:r>
              <a:rPr lang="en-US" dirty="0"/>
              <a:t>How to Configure IE Mode</a:t>
            </a:r>
          </a:p>
        </p:txBody>
      </p:sp>
      <p:graphicFrame>
        <p:nvGraphicFramePr>
          <p:cNvPr id="5" name="Content Placeholder 2">
            <a:extLst>
              <a:ext uri="{FF2B5EF4-FFF2-40B4-BE49-F238E27FC236}">
                <a16:creationId xmlns:a16="http://schemas.microsoft.com/office/drawing/2014/main" id="{0C556ED4-ED61-4F08-9AA6-5DC1330A3E74}"/>
              </a:ext>
            </a:extLst>
          </p:cNvPr>
          <p:cNvGraphicFramePr>
            <a:graphicFrameLocks noGrp="1"/>
          </p:cNvGraphicFramePr>
          <p:nvPr>
            <p:ph idx="1"/>
            <p:extLst>
              <p:ext uri="{D42A27DB-BD31-4B8C-83A1-F6EECF244321}">
                <p14:modId xmlns:p14="http://schemas.microsoft.com/office/powerpoint/2010/main" val="2787131118"/>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5810082"/>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3.xml><?xml version="1.0" encoding="utf-8"?>
<a:theme xmlns:a="http://schemas.openxmlformats.org/drawingml/2006/main" name="Light Template">
  <a:themeElements>
    <a:clrScheme name="Edge">
      <a:dk1>
        <a:srgbClr val="000000"/>
      </a:dk1>
      <a:lt1>
        <a:srgbClr val="FFFFFF"/>
      </a:lt1>
      <a:dk2>
        <a:srgbClr val="4F504F"/>
      </a:dk2>
      <a:lt2>
        <a:srgbClr val="EDEEED"/>
      </a:lt2>
      <a:accent1>
        <a:srgbClr val="0077D3"/>
      </a:accent1>
      <a:accent2>
        <a:srgbClr val="71DD49"/>
      </a:accent2>
      <a:accent3>
        <a:srgbClr val="55C1FB"/>
      </a:accent3>
      <a:accent4>
        <a:srgbClr val="1E4F92"/>
      </a:accent4>
      <a:accent5>
        <a:srgbClr val="727372"/>
      </a:accent5>
      <a:accent6>
        <a:srgbClr val="4F504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{D7013270-3FF1-4BC9-87F7-745F47456CFD}tf56160789_win32</Template>
  <TotalTime>615</TotalTime>
  <Words>1472</Words>
  <Application>Microsoft Office PowerPoint</Application>
  <PresentationFormat>Widescreen</PresentationFormat>
  <Paragraphs>136</Paragraphs>
  <Slides>24</Slides>
  <Notes>8</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24</vt:i4>
      </vt:variant>
    </vt:vector>
  </HeadingPairs>
  <TitlesOfParts>
    <vt:vector size="37" baseType="lpstr">
      <vt:lpstr>Arial</vt:lpstr>
      <vt:lpstr>Bookman Old Style</vt:lpstr>
      <vt:lpstr>Calibri</vt:lpstr>
      <vt:lpstr>Franklin Gothic Book</vt:lpstr>
      <vt:lpstr>Segoe UI</vt:lpstr>
      <vt:lpstr>Segoe UI Bold</vt:lpstr>
      <vt:lpstr>Segoe UI Semibold</vt:lpstr>
      <vt:lpstr>SFMono-Regular</vt:lpstr>
      <vt:lpstr>Symbol</vt:lpstr>
      <vt:lpstr>Wingdings</vt:lpstr>
      <vt:lpstr>1_RetrospectVTI</vt:lpstr>
      <vt:lpstr>White Template</vt:lpstr>
      <vt:lpstr>Light Template</vt:lpstr>
      <vt:lpstr>Browser Compatibility</vt:lpstr>
      <vt:lpstr>PowerPoint Presentation</vt:lpstr>
      <vt:lpstr>Edge – One Browser, All Sites</vt:lpstr>
      <vt:lpstr>Reminder: Two important announcements</vt:lpstr>
      <vt:lpstr>How do we pry Internet Explorer out of the business and end user’s machines?</vt:lpstr>
      <vt:lpstr>PowerPoint Presentation</vt:lpstr>
      <vt:lpstr>PowerPoint Presentation</vt:lpstr>
      <vt:lpstr>Edge Settings Urls</vt:lpstr>
      <vt:lpstr>How to Configure IE Mode</vt:lpstr>
      <vt:lpstr>PowerPoint Presentation</vt:lpstr>
      <vt:lpstr>Enterprise Site List</vt:lpstr>
      <vt:lpstr>Creating the Enterprise Site List</vt:lpstr>
      <vt:lpstr>Troubleshooting IE mode  Enterprise Site List</vt:lpstr>
      <vt:lpstr>Troubleshooting IE mode  Diagnostics</vt:lpstr>
      <vt:lpstr>PowerPoint Presentation</vt:lpstr>
      <vt:lpstr>Identify Sites Requiring Internet Explorer</vt:lpstr>
      <vt:lpstr>How can identify legacy sites in my organization?“</vt:lpstr>
      <vt:lpstr>PowerPoint Presentation</vt:lpstr>
      <vt:lpstr>Setup – Configuration Manager</vt:lpstr>
      <vt:lpstr>PowerPoint Presentation</vt:lpstr>
      <vt:lpstr>PowerPoint Presentation</vt:lpstr>
      <vt:lpstr>Tips and Tricks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Browser Compatibility</dc:title>
  <dc:creator>Julie Andeacola</dc:creator>
  <cp:lastModifiedBy>Julie Andeacola</cp:lastModifiedBy>
  <cp:revision>2</cp:revision>
  <dcterms:created xsi:type="dcterms:W3CDTF">2021-01-18T20:58:45Z</dcterms:created>
  <dcterms:modified xsi:type="dcterms:W3CDTF">2021-01-29T16:43:57Z</dcterms:modified>
</cp:coreProperties>
</file>